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40" r:id="rId1"/>
  </p:sldMasterIdLst>
  <p:notesMasterIdLst>
    <p:notesMasterId r:id="rId3"/>
  </p:notesMasterIdLst>
  <p:handoutMasterIdLst>
    <p:handoutMasterId r:id="rId4"/>
  </p:handoutMasterIdLst>
  <p:sldIdLst>
    <p:sldId id="271" r:id="rId2"/>
  </p:sldIdLst>
  <p:sldSz cx="12192000" cy="6858000"/>
  <p:notesSz cx="6858000" cy="9144000"/>
  <p:defaultTextStyle>
    <a:defPPr rtl="0"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DA37D80-6434-44D0-A028-1B22A696006F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4984" autoAdjust="0"/>
    <p:restoredTop sz="94660"/>
  </p:normalViewPr>
  <p:slideViewPr>
    <p:cSldViewPr snapToGrid="0">
      <p:cViewPr varScale="1">
        <p:scale>
          <a:sx n="88" d="100"/>
          <a:sy n="88" d="100"/>
        </p:scale>
        <p:origin x="-618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5" d="100"/>
          <a:sy n="85" d="100"/>
        </p:scale>
        <p:origin x="3054" y="96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BEF35944-A0B8-4A1C-BCC3-3A07FF278983}" type="datetime1">
              <a:rPr lang="ru-RU" smtClean="0"/>
              <a:pPr rtl="0"/>
              <a:t>12.04.2023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402BA2C8-71FC-43D0-BD87-0547616971FA}" type="slidenum">
              <a:rPr lang="ru-RU" smtClean="0"/>
              <a:pPr rtl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72921363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58AEC377-3A8A-4A87-9C1F-E326A8E87E43}" type="datetime1">
              <a:rPr lang="ru-RU" smtClean="0"/>
              <a:pPr rtl="0"/>
              <a:t>12.04.2023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ru-RU" dirty="0"/>
              <a:t>Щелкните, чтобы изменить стили текста образца слайда</a:t>
            </a:r>
          </a:p>
          <a:p>
            <a:pPr lvl="1" rtl="0"/>
            <a:r>
              <a:rPr lang="ru-RU" dirty="0"/>
              <a:t>Второй уровень</a:t>
            </a:r>
          </a:p>
          <a:p>
            <a:pPr lvl="2" rtl="0"/>
            <a:r>
              <a:rPr lang="ru-RU" dirty="0"/>
              <a:t>Третий уровень</a:t>
            </a:r>
          </a:p>
          <a:p>
            <a:pPr lvl="3" rtl="0"/>
            <a:r>
              <a:rPr lang="ru-RU" dirty="0"/>
              <a:t>Четвертый уровень</a:t>
            </a:r>
          </a:p>
          <a:p>
            <a:pPr lvl="4" rtl="0"/>
            <a:r>
              <a:rPr lang="ru-RU" dirty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C6539446-6953-447E-A4E3-E7CFBF870046}" type="slidenum">
              <a:rPr lang="ru-RU" smtClean="0"/>
              <a:pPr rtl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42392923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6539446-6953-447E-A4E3-E7CFBF870046}" type="slidenum">
              <a:rPr lang="ru-RU" smtClean="0"/>
              <a:pPr rtl="0"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4741550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вода3"/>
          <p:cNvSpPr/>
          <p:nvPr/>
        </p:nvSpPr>
        <p:spPr bwMode="gray">
          <a:xfrm>
            <a:off x="2552" y="5243129"/>
            <a:ext cx="12188952" cy="1614871"/>
          </a:xfrm>
          <a:prstGeom prst="rect">
            <a:avLst/>
          </a:prstGeom>
          <a:gradFill>
            <a:gsLst>
              <a:gs pos="833">
                <a:schemeClr val="accent2">
                  <a:lumMod val="60000"/>
                  <a:lumOff val="40000"/>
                  <a:alpha val="38000"/>
                </a:schemeClr>
              </a:gs>
              <a:gs pos="23000">
                <a:schemeClr val="accent2">
                  <a:lumMod val="60000"/>
                  <a:lumOff val="40000"/>
                </a:schemeClr>
              </a:gs>
              <a:gs pos="100000">
                <a:schemeClr val="accent2">
                  <a:lumMod val="20000"/>
                  <a:lumOff val="80000"/>
                  <a:alpha val="89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dirty="0"/>
          </a:p>
        </p:txBody>
      </p:sp>
      <p:sp>
        <p:nvSpPr>
          <p:cNvPr id="5" name="небо"/>
          <p:cNvSpPr/>
          <p:nvPr/>
        </p:nvSpPr>
        <p:spPr bwMode="white">
          <a:xfrm>
            <a:off x="2552" y="0"/>
            <a:ext cx="12188952" cy="5334000"/>
          </a:xfrm>
          <a:prstGeom prst="rect">
            <a:avLst/>
          </a:prstGeom>
          <a:gradFill>
            <a:gsLst>
              <a:gs pos="0">
                <a:schemeClr val="accent2">
                  <a:lumMod val="60000"/>
                  <a:lumOff val="40000"/>
                  <a:alpha val="80000"/>
                </a:schemeClr>
              </a:gs>
              <a:gs pos="99000">
                <a:schemeClr val="accent2">
                  <a:lumMod val="20000"/>
                  <a:lumOff val="80000"/>
                  <a:alpha val="6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dirty="0"/>
          </a:p>
        </p:txBody>
      </p:sp>
      <p:pic>
        <p:nvPicPr>
          <p:cNvPr id="6" name="вода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674" r="9901"/>
          <a:stretch/>
        </p:blipFill>
        <p:spPr bwMode="ltGray">
          <a:xfrm>
            <a:off x="-1425" y="5497897"/>
            <a:ext cx="12188952" cy="463209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вода1"/>
          <p:cNvPicPr>
            <a:picLocks noChangeAspect="1"/>
          </p:cNvPicPr>
          <p:nvPr/>
        </p:nvPicPr>
        <p:blipFill rotWithShape="1">
          <a:blip r:embed="rId3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6218" r="6356"/>
          <a:stretch/>
        </p:blipFill>
        <p:spPr bwMode="gray">
          <a:xfrm flipH="1">
            <a:off x="-1425" y="5221111"/>
            <a:ext cx="12188952" cy="268288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Прямоугольник 7"/>
          <p:cNvSpPr/>
          <p:nvPr/>
        </p:nvSpPr>
        <p:spPr>
          <a:xfrm>
            <a:off x="-1425" y="5961106"/>
            <a:ext cx="12188952" cy="896846"/>
          </a:xfrm>
          <a:prstGeom prst="rect">
            <a:avLst/>
          </a:prstGeom>
          <a:gradFill>
            <a:gsLst>
              <a:gs pos="25000">
                <a:schemeClr val="accent6">
                  <a:lumMod val="60000"/>
                  <a:lumOff val="40000"/>
                  <a:alpha val="0"/>
                </a:schemeClr>
              </a:gs>
              <a:gs pos="100000">
                <a:schemeClr val="accent6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05872" y="1309047"/>
            <a:ext cx="9602789" cy="2667000"/>
          </a:xfrm>
        </p:spPr>
        <p:txBody>
          <a:bodyPr rtlCol="0" anchor="b">
            <a:noAutofit/>
          </a:bodyPr>
          <a:lstStyle>
            <a:lvl1pPr algn="ctr">
              <a:defRPr sz="6000"/>
            </a:lvl1pPr>
          </a:lstStyle>
          <a:p>
            <a:pPr rtl="0"/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05872" y="4038600"/>
            <a:ext cx="9601200" cy="990600"/>
          </a:xfrm>
        </p:spPr>
        <p:txBody>
          <a:bodyPr rtlCol="0">
            <a:normAutofit/>
          </a:bodyPr>
          <a:lstStyle>
            <a:lvl1pPr marL="0" indent="0" algn="ctr">
              <a:spcBef>
                <a:spcPts val="0"/>
              </a:spcBef>
              <a:buNone/>
              <a:defRPr sz="1800" cap="all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pPr rtl="0"/>
            <a:r>
              <a:rPr lang="ru-RU"/>
              <a:t>Образец подзаголовка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9423619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ru-RU"/>
              <a:t>Образец текста</a:t>
            </a:r>
          </a:p>
          <a:p>
            <a:pPr lvl="1" rtl="0"/>
            <a:r>
              <a:rPr lang="ru-RU"/>
              <a:t>Второй уровень</a:t>
            </a:r>
          </a:p>
          <a:p>
            <a:pPr lvl="2" rtl="0"/>
            <a:r>
              <a:rPr lang="ru-RU"/>
              <a:t>Третий уровень</a:t>
            </a:r>
          </a:p>
          <a:p>
            <a:pPr lvl="3" rtl="0"/>
            <a:r>
              <a:rPr lang="ru-RU"/>
              <a:t>Четвертый уровень</a:t>
            </a:r>
          </a:p>
          <a:p>
            <a:pPr lvl="4" rtl="0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dirty="0"/>
              <a:t>Добавить нижний колонтитул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387CFDF-C653-4754-98E6-9F6D9C892D05}" type="datetime1">
              <a:rPr lang="ru-RU" smtClean="0"/>
              <a:pPr rtl="0"/>
              <a:t>12.04.2023</a:t>
            </a:fld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ru-RU" smtClean="0"/>
              <a:pPr rtl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5362568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274638"/>
            <a:ext cx="2628900" cy="5440362"/>
          </a:xfrm>
        </p:spPr>
        <p:txBody>
          <a:bodyPr vert="eaVert" rtlCol="0"/>
          <a:lstStyle>
            <a:lvl1pPr rtl="0">
              <a:defRPr/>
            </a:lvl1pPr>
          </a:lstStyle>
          <a:p>
            <a:pPr rtl="0"/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274638"/>
            <a:ext cx="7734300" cy="5440362"/>
          </a:xfrm>
        </p:spPr>
        <p:txBody>
          <a:bodyPr vert="eaVert" rtlCol="0"/>
          <a:lstStyle/>
          <a:p>
            <a:pPr lvl="0" rtl="0"/>
            <a:r>
              <a:rPr lang="ru-RU"/>
              <a:t>Образец текста</a:t>
            </a:r>
          </a:p>
          <a:p>
            <a:pPr lvl="1" rtl="0"/>
            <a:r>
              <a:rPr lang="ru-RU"/>
              <a:t>Второй уровень</a:t>
            </a:r>
          </a:p>
          <a:p>
            <a:pPr lvl="2" rtl="0"/>
            <a:r>
              <a:rPr lang="ru-RU"/>
              <a:t>Третий уровень</a:t>
            </a:r>
          </a:p>
          <a:p>
            <a:pPr lvl="3" rtl="0"/>
            <a:r>
              <a:rPr lang="ru-RU"/>
              <a:t>Четвертый уровень</a:t>
            </a:r>
          </a:p>
          <a:p>
            <a:pPr lvl="4" rtl="0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dirty="0"/>
              <a:t>Добавить нижний колонтитул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A0C1876-9168-4A26-8D0C-790FE7DECDCD}" type="datetime1">
              <a:rPr lang="ru-RU" smtClean="0"/>
              <a:pPr rtl="0"/>
              <a:t>12.04.2023</a:t>
            </a:fld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ru-RU" smtClean="0"/>
              <a:pPr rtl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3586516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rtlCol="0"/>
          <a:lstStyle>
            <a:lvl5pPr>
              <a:defRPr/>
            </a:lvl5pPr>
          </a:lstStyle>
          <a:p>
            <a:pPr lvl="0" rtl="0"/>
            <a:r>
              <a:rPr lang="ru-RU"/>
              <a:t>Образец текста</a:t>
            </a:r>
          </a:p>
          <a:p>
            <a:pPr lvl="1" rtl="0"/>
            <a:r>
              <a:rPr lang="ru-RU"/>
              <a:t>Второй уровень</a:t>
            </a:r>
          </a:p>
          <a:p>
            <a:pPr lvl="2" rtl="0"/>
            <a:r>
              <a:rPr lang="ru-RU"/>
              <a:t>Третий уровень</a:t>
            </a:r>
          </a:p>
          <a:p>
            <a:pPr lvl="3" rtl="0"/>
            <a:r>
              <a:rPr lang="ru-RU"/>
              <a:t>Четвертый уровень</a:t>
            </a:r>
          </a:p>
          <a:p>
            <a:pPr lvl="4" rtl="0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dirty="0"/>
              <a:t>Добавить нижний колонтитул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DAC16B9-6AD0-4B72-B83A-EEBE77B04080}" type="datetime1">
              <a:rPr lang="ru-RU" smtClean="0"/>
              <a:pPr rtl="0"/>
              <a:t>12.04.2023</a:t>
            </a:fld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ru-RU" smtClean="0"/>
              <a:pPr rtl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4050823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небо"/>
          <p:cNvSpPr/>
          <p:nvPr/>
        </p:nvSpPr>
        <p:spPr>
          <a:xfrm>
            <a:off x="2552" y="-1"/>
            <a:ext cx="12188952" cy="6858002"/>
          </a:xfrm>
          <a:prstGeom prst="rect">
            <a:avLst/>
          </a:prstGeom>
          <a:gradFill>
            <a:gsLst>
              <a:gs pos="0">
                <a:schemeClr val="accent2">
                  <a:lumMod val="60000"/>
                  <a:lumOff val="40000"/>
                  <a:alpha val="80000"/>
                </a:schemeClr>
              </a:gs>
              <a:gs pos="99000">
                <a:schemeClr val="accent2">
                  <a:lumMod val="20000"/>
                  <a:lumOff val="80000"/>
                  <a:alpha val="0"/>
                </a:schemeClr>
              </a:gs>
            </a:gsLst>
            <a:lin ang="16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2960" rtlCol="0" anchor="ctr"/>
          <a:lstStyle/>
          <a:p>
            <a:pPr algn="ctr" rtl="0"/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93813" y="1309047"/>
            <a:ext cx="9601252" cy="2667000"/>
          </a:xfrm>
        </p:spPr>
        <p:txBody>
          <a:bodyPr rtlCol="0" anchor="b">
            <a:normAutofit/>
          </a:bodyPr>
          <a:lstStyle>
            <a:lvl1pPr algn="ctr">
              <a:defRPr sz="6000" b="0"/>
            </a:lvl1pPr>
          </a:lstStyle>
          <a:p>
            <a:pPr rtl="0"/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3813" y="4038600"/>
            <a:ext cx="9601200" cy="1143000"/>
          </a:xfrm>
        </p:spPr>
        <p:txBody>
          <a:bodyPr rtlCol="0" anchor="t">
            <a:normAutofit/>
          </a:bodyPr>
          <a:lstStyle>
            <a:lvl1pPr marL="0" indent="0" algn="ctr">
              <a:spcBef>
                <a:spcPts val="0"/>
              </a:spcBef>
              <a:buNone/>
              <a:defRPr sz="2000" cap="all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ru-RU"/>
              <a:t>Образец текста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dirty="0"/>
              <a:t>Добавить нижний колонтитул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A1878EB-3D3D-45B1-902F-BBFD6D84A71A}" type="datetime1">
              <a:rPr lang="ru-RU" smtClean="0"/>
              <a:pPr rtl="0"/>
              <a:t>12.04.2023</a:t>
            </a:fld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ru-RU" smtClean="0"/>
              <a:pPr rtl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0435599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78880" y="1572768"/>
            <a:ext cx="4572000" cy="4142232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ru-RU"/>
              <a:t>Образец текста</a:t>
            </a:r>
          </a:p>
          <a:p>
            <a:pPr lvl="1" rtl="0"/>
            <a:r>
              <a:rPr lang="ru-RU"/>
              <a:t>Второй уровень</a:t>
            </a:r>
          </a:p>
          <a:p>
            <a:pPr lvl="2" rtl="0"/>
            <a:r>
              <a:rPr lang="ru-RU"/>
              <a:t>Третий уровень</a:t>
            </a:r>
          </a:p>
          <a:p>
            <a:pPr lvl="3" rtl="0"/>
            <a:r>
              <a:rPr lang="ru-RU"/>
              <a:t>Четвертый уровень</a:t>
            </a:r>
          </a:p>
          <a:p>
            <a:pPr lvl="4" rtl="0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341120" y="1572768"/>
            <a:ext cx="4572000" cy="4142232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ru-RU"/>
              <a:t>Образец текста</a:t>
            </a:r>
          </a:p>
          <a:p>
            <a:pPr lvl="1" rtl="0"/>
            <a:r>
              <a:rPr lang="ru-RU"/>
              <a:t>Второй уровень</a:t>
            </a:r>
          </a:p>
          <a:p>
            <a:pPr lvl="2" rtl="0"/>
            <a:r>
              <a:rPr lang="ru-RU"/>
              <a:t>Третий уровень</a:t>
            </a:r>
          </a:p>
          <a:p>
            <a:pPr lvl="3" rtl="0"/>
            <a:r>
              <a:rPr lang="ru-RU"/>
              <a:t>Четвертый уровень</a:t>
            </a:r>
          </a:p>
          <a:p>
            <a:pPr lvl="4" rtl="0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dirty="0"/>
              <a:t>Добавить нижний колонтитул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7DA697B-2EAA-44F6-AC1B-9FFFDB4913AA}" type="datetime1">
              <a:rPr lang="ru-RU" smtClean="0"/>
              <a:pPr rtl="0"/>
              <a:t>12.04.2023</a:t>
            </a:fld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ru-RU" smtClean="0"/>
              <a:pPr rtl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2493787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9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41120" y="1572768"/>
            <a:ext cx="4572000" cy="766588"/>
          </a:xfrm>
        </p:spPr>
        <p:txBody>
          <a:bodyPr rtlCol="0"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1341120" y="2365861"/>
            <a:ext cx="4572000" cy="3349140"/>
          </a:xfrm>
        </p:spPr>
        <p:txBody>
          <a:bodyPr rtlCol="0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 rtl="0"/>
            <a:r>
              <a:rPr lang="ru-RU"/>
              <a:t>Образец текста</a:t>
            </a:r>
          </a:p>
          <a:p>
            <a:pPr lvl="1" rtl="0"/>
            <a:r>
              <a:rPr lang="ru-RU"/>
              <a:t>Второй уровень</a:t>
            </a:r>
          </a:p>
          <a:p>
            <a:pPr lvl="2" rtl="0"/>
            <a:r>
              <a:rPr lang="ru-RU"/>
              <a:t>Третий уровень</a:t>
            </a:r>
          </a:p>
          <a:p>
            <a:pPr lvl="3" rtl="0"/>
            <a:r>
              <a:rPr lang="ru-RU"/>
              <a:t>Четвертый уровень</a:t>
            </a:r>
          </a:p>
          <a:p>
            <a:pPr lvl="4" rtl="0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278880" y="1572768"/>
            <a:ext cx="4572000" cy="766588"/>
          </a:xfrm>
        </p:spPr>
        <p:txBody>
          <a:bodyPr rtlCol="0"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278880" y="2365861"/>
            <a:ext cx="4572000" cy="3349140"/>
          </a:xfrm>
        </p:spPr>
        <p:txBody>
          <a:bodyPr rtlCol="0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 rtl="0"/>
            <a:r>
              <a:rPr lang="ru-RU"/>
              <a:t>Образец текста</a:t>
            </a:r>
          </a:p>
          <a:p>
            <a:pPr lvl="1" rtl="0"/>
            <a:r>
              <a:rPr lang="ru-RU"/>
              <a:t>Второй уровень</a:t>
            </a:r>
          </a:p>
          <a:p>
            <a:pPr lvl="2" rtl="0"/>
            <a:r>
              <a:rPr lang="ru-RU"/>
              <a:t>Третий уровень</a:t>
            </a:r>
          </a:p>
          <a:p>
            <a:pPr lvl="3" rtl="0"/>
            <a:r>
              <a:rPr lang="ru-RU"/>
              <a:t>Четвертый уровень</a:t>
            </a:r>
          </a:p>
          <a:p>
            <a:pPr lvl="4" rtl="0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dirty="0"/>
              <a:t>Добавить нижний колонтитул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A8FBC0B-9D1F-47A4-AB54-B5A29B750DEC}" type="datetime1">
              <a:rPr lang="ru-RU" smtClean="0"/>
              <a:pPr rtl="0"/>
              <a:t>12.04.2023</a:t>
            </a:fld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ru-RU" smtClean="0"/>
              <a:pPr rtl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0723781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dirty="0"/>
              <a:t>Добавить нижний колонтитул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E3F9762-4988-46DF-B407-1D6F983FD222}" type="datetime1">
              <a:rPr lang="ru-RU" smtClean="0"/>
              <a:pPr rtl="0"/>
              <a:t>12.04.2023</a:t>
            </a:fld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ru-RU" smtClean="0"/>
              <a:pPr rtl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6818866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ебо"/>
          <p:cNvSpPr/>
          <p:nvPr/>
        </p:nvSpPr>
        <p:spPr>
          <a:xfrm>
            <a:off x="2552" y="-1"/>
            <a:ext cx="12188952" cy="6858002"/>
          </a:xfrm>
          <a:prstGeom prst="rect">
            <a:avLst/>
          </a:prstGeom>
          <a:gradFill>
            <a:gsLst>
              <a:gs pos="0">
                <a:schemeClr val="accent2">
                  <a:lumMod val="60000"/>
                  <a:lumOff val="40000"/>
                  <a:alpha val="80000"/>
                </a:schemeClr>
              </a:gs>
              <a:gs pos="99000">
                <a:schemeClr val="accent2">
                  <a:lumMod val="20000"/>
                  <a:lumOff val="80000"/>
                  <a:alpha val="0"/>
                </a:schemeClr>
              </a:gs>
            </a:gsLst>
            <a:lin ang="16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2960" rtlCol="0" anchor="ctr"/>
          <a:lstStyle/>
          <a:p>
            <a:pPr algn="ctr" rtl="0"/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dirty="0"/>
              <a:t>Добавить нижний колонтитул</a:t>
            </a:r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8CB11BE-8814-4403-B2D8-CFC8D5D61B51}" type="datetime1">
              <a:rPr lang="ru-RU" smtClean="0"/>
              <a:pPr rtl="0"/>
              <a:t>12.04.2023</a:t>
            </a:fld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ru-RU" smtClean="0"/>
              <a:pPr rtl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922624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27479" y="762000"/>
            <a:ext cx="3377133" cy="2743200"/>
          </a:xfrm>
        </p:spPr>
        <p:txBody>
          <a:bodyPr rtlCol="0" anchor="b">
            <a:normAutofit/>
          </a:bodyPr>
          <a:lstStyle>
            <a:lvl1pPr rtl="0">
              <a:defRPr sz="3200" b="0"/>
            </a:lvl1pPr>
          </a:lstStyle>
          <a:p>
            <a:pPr rtl="0"/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60413" y="685800"/>
            <a:ext cx="6858000" cy="4572000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ru-RU"/>
              <a:t>Образец текста</a:t>
            </a:r>
          </a:p>
          <a:p>
            <a:pPr lvl="1" rtl="0"/>
            <a:r>
              <a:rPr lang="ru-RU"/>
              <a:t>Второй уровень</a:t>
            </a:r>
          </a:p>
          <a:p>
            <a:pPr lvl="2" rtl="0"/>
            <a:r>
              <a:rPr lang="ru-RU"/>
              <a:t>Третий уровень</a:t>
            </a:r>
          </a:p>
          <a:p>
            <a:pPr lvl="3" rtl="0"/>
            <a:r>
              <a:rPr lang="ru-RU"/>
              <a:t>Четвертый уровень</a:t>
            </a:r>
          </a:p>
          <a:p>
            <a:pPr lvl="4" rtl="0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127479" y="3554104"/>
            <a:ext cx="3377133" cy="1703696"/>
          </a:xfrm>
        </p:spPr>
        <p:txBody>
          <a:bodyPr rtlCol="0">
            <a:normAutofit/>
          </a:bodyPr>
          <a:lstStyle>
            <a:lvl1pPr marL="0" indent="0">
              <a:lnSpc>
                <a:spcPct val="90000"/>
              </a:lnSpc>
              <a:spcBef>
                <a:spcPts val="8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ru-RU"/>
              <a:t>Образец текста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dirty="0"/>
              <a:t>Добавить нижний колонтитул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953F184-FFFE-42EC-8EDA-51D9CD1A405B}" type="datetime1">
              <a:rPr lang="ru-RU" smtClean="0"/>
              <a:pPr rtl="0"/>
              <a:t>12.04.2023</a:t>
            </a:fld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ru-RU" smtClean="0"/>
              <a:pPr rtl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4838976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27479" y="762000"/>
            <a:ext cx="3377133" cy="2743200"/>
          </a:xfrm>
        </p:spPr>
        <p:txBody>
          <a:bodyPr rtlCol="0" anchor="b">
            <a:normAutofit/>
          </a:bodyPr>
          <a:lstStyle>
            <a:lvl1pPr>
              <a:defRPr sz="3400" b="0"/>
            </a:lvl1pPr>
          </a:lstStyle>
          <a:p>
            <a:pPr rtl="0"/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Рисунок 2" descr="Пустой заполнитель, вместо которого можно добавить изображение. Щелкните заполнитель и выберите изображение, которое необходимо добавить"/>
          <p:cNvSpPr>
            <a:spLocks noGrp="1"/>
          </p:cNvSpPr>
          <p:nvPr>
            <p:ph type="pic" idx="1"/>
          </p:nvPr>
        </p:nvSpPr>
        <p:spPr>
          <a:xfrm>
            <a:off x="760413" y="685800"/>
            <a:ext cx="6858000" cy="4572000"/>
          </a:xfrm>
          <a:solidFill>
            <a:schemeClr val="bg1">
              <a:lumMod val="95000"/>
            </a:schemeClr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ru-RU"/>
              <a:t>Вставка рисунка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127479" y="3554104"/>
            <a:ext cx="3377133" cy="1703696"/>
          </a:xfrm>
        </p:spPr>
        <p:txBody>
          <a:bodyPr rtlCol="0"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ru-RU"/>
              <a:t>Образец текста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dirty="0"/>
              <a:t>Добавить нижний колонтитул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47EA49B-CCF9-48A6-887A-A55AE8A49A03}" type="datetime1">
              <a:rPr lang="ru-RU" smtClean="0"/>
              <a:pPr rtl="0"/>
              <a:t>12.04.2023</a:t>
            </a:fld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ru-RU" smtClean="0"/>
              <a:pPr rtl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2166151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небо"/>
          <p:cNvSpPr/>
          <p:nvPr/>
        </p:nvSpPr>
        <p:spPr>
          <a:xfrm>
            <a:off x="2552" y="-1"/>
            <a:ext cx="12188952" cy="6858002"/>
          </a:xfrm>
          <a:prstGeom prst="rect">
            <a:avLst/>
          </a:prstGeom>
          <a:gradFill>
            <a:gsLst>
              <a:gs pos="0">
                <a:schemeClr val="accent2">
                  <a:lumMod val="60000"/>
                  <a:lumOff val="40000"/>
                  <a:alpha val="58000"/>
                </a:schemeClr>
              </a:gs>
              <a:gs pos="88000">
                <a:schemeClr val="accent2">
                  <a:lumMod val="20000"/>
                  <a:lumOff val="80000"/>
                  <a:alpha val="6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2960" rtlCol="0" anchor="ctr"/>
          <a:lstStyle/>
          <a:p>
            <a:pPr algn="ctr" rtl="0"/>
            <a:endParaRPr lang="ru-RU" dirty="0"/>
          </a:p>
        </p:txBody>
      </p:sp>
      <p:sp>
        <p:nvSpPr>
          <p:cNvPr id="8" name="вода3"/>
          <p:cNvSpPr/>
          <p:nvPr/>
        </p:nvSpPr>
        <p:spPr bwMode="gray">
          <a:xfrm>
            <a:off x="2552" y="6064101"/>
            <a:ext cx="12188952" cy="793899"/>
          </a:xfrm>
          <a:prstGeom prst="rect">
            <a:avLst/>
          </a:prstGeom>
          <a:gradFill>
            <a:gsLst>
              <a:gs pos="833">
                <a:schemeClr val="accent2">
                  <a:lumMod val="60000"/>
                  <a:lumOff val="40000"/>
                  <a:alpha val="38000"/>
                </a:schemeClr>
              </a:gs>
              <a:gs pos="49000">
                <a:schemeClr val="accent2">
                  <a:lumMod val="60000"/>
                  <a:lumOff val="40000"/>
                </a:schemeClr>
              </a:gs>
              <a:gs pos="100000">
                <a:schemeClr val="accent2">
                  <a:lumMod val="20000"/>
                  <a:lumOff val="80000"/>
                  <a:alpha val="89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dirty="0"/>
          </a:p>
        </p:txBody>
      </p:sp>
      <p:pic>
        <p:nvPicPr>
          <p:cNvPr id="9" name="вода2"/>
          <p:cNvPicPr>
            <a:picLocks noChangeAspect="1"/>
          </p:cNvPicPr>
          <p:nvPr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674" r="9901"/>
          <a:stretch/>
        </p:blipFill>
        <p:spPr bwMode="white">
          <a:xfrm>
            <a:off x="-1425" y="6256181"/>
            <a:ext cx="12188952" cy="463209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вода1"/>
          <p:cNvPicPr>
            <a:picLocks noChangeAspect="1"/>
          </p:cNvPicPr>
          <p:nvPr/>
        </p:nvPicPr>
        <p:blipFill rotWithShape="1">
          <a:blip r:embed="rId14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6218" r="6356"/>
          <a:stretch/>
        </p:blipFill>
        <p:spPr bwMode="gray">
          <a:xfrm flipH="1">
            <a:off x="-1425" y="5979395"/>
            <a:ext cx="12188952" cy="26828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1120" y="265176"/>
            <a:ext cx="9509759" cy="108813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ru-RU" dirty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41120" y="1572768"/>
            <a:ext cx="9509760" cy="41422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ru-RU" dirty="0"/>
              <a:t>Щелкните, чтобы изменить стили текста образца слайда</a:t>
            </a:r>
          </a:p>
          <a:p>
            <a:pPr lvl="1" rtl="0"/>
            <a:r>
              <a:rPr lang="ru-RU" dirty="0"/>
              <a:t>Второй уровень</a:t>
            </a:r>
          </a:p>
          <a:p>
            <a:pPr lvl="2" rtl="0"/>
            <a:r>
              <a:rPr lang="ru-RU" dirty="0"/>
              <a:t>Третий уровень</a:t>
            </a:r>
          </a:p>
          <a:p>
            <a:pPr lvl="3" rtl="0"/>
            <a:r>
              <a:rPr lang="ru-RU" dirty="0"/>
              <a:t>Четвертый уровень</a:t>
            </a:r>
          </a:p>
          <a:p>
            <a:pPr lvl="4" rtl="0"/>
            <a:r>
              <a:rPr lang="ru-RU" dirty="0"/>
              <a:t>Пятый уровень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1341120" y="6601968"/>
            <a:ext cx="7159752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cap="all" baseline="0">
                <a:solidFill>
                  <a:schemeClr val="tx1"/>
                </a:solidFill>
              </a:defRPr>
            </a:lvl1pPr>
          </a:lstStyle>
          <a:p>
            <a:pPr rtl="0"/>
            <a:r>
              <a:rPr lang="ru-RU" dirty="0"/>
              <a:t>Добавить нижний колонтитул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875776" y="6601968"/>
            <a:ext cx="96012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cap="all" baseline="0">
                <a:solidFill>
                  <a:schemeClr val="tx1"/>
                </a:solidFill>
              </a:defRPr>
            </a:lvl1pPr>
          </a:lstStyle>
          <a:p>
            <a:pPr rtl="0"/>
            <a:fld id="{FD5C8BE9-0404-49B6-80C8-97167A2D586E}" type="datetime1">
              <a:rPr lang="ru-RU" smtClean="0"/>
              <a:pPr rtl="0"/>
              <a:t>12.04.2023</a:t>
            </a:fld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10210800" y="6601968"/>
            <a:ext cx="64008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cap="all" baseline="0">
                <a:solidFill>
                  <a:schemeClr val="tx1"/>
                </a:solidFill>
              </a:defRPr>
            </a:lvl1pPr>
          </a:lstStyle>
          <a:p>
            <a:pPr rtl="0"/>
            <a:fld id="{4FAB73BC-B049-4115-A692-8D63A059BFB8}" type="slidenum">
              <a:rPr lang="ru-RU" smtClean="0"/>
              <a:pPr rtl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8775515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800" kern="1200">
          <a:solidFill>
            <a:schemeClr val="accent2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SzPct val="100000"/>
        <a:buFont typeface="Arial" pitchFamily="34" charset="0"/>
        <a:buChar char="•"/>
        <a:defRPr sz="2000" kern="1200">
          <a:solidFill>
            <a:schemeClr val="accent2">
              <a:lumMod val="50000"/>
            </a:schemeClr>
          </a:solidFill>
          <a:latin typeface="+mn-lt"/>
          <a:ea typeface="+mn-ea"/>
          <a:cs typeface="+mn-cs"/>
        </a:defRPr>
      </a:lvl1pPr>
      <a:lvl2pPr marL="548640" indent="-228600" algn="l" defTabSz="914400" rtl="0" eaLnBrk="1" latinLnBrk="0" hangingPunct="1">
        <a:lnSpc>
          <a:spcPct val="90000"/>
        </a:lnSpc>
        <a:spcBef>
          <a:spcPts val="1000"/>
        </a:spcBef>
        <a:buSzPct val="100000"/>
        <a:buFont typeface="Arial" pitchFamily="34" charset="0"/>
        <a:buChar char="•"/>
        <a:defRPr sz="1800" kern="1200">
          <a:solidFill>
            <a:schemeClr val="accent2">
              <a:lumMod val="50000"/>
            </a:schemeClr>
          </a:solidFill>
          <a:latin typeface="+mn-lt"/>
          <a:ea typeface="+mn-ea"/>
          <a:cs typeface="+mn-cs"/>
        </a:defRPr>
      </a:lvl2pPr>
      <a:lvl3pPr marL="82296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•"/>
        <a:defRPr sz="1600" kern="1200">
          <a:solidFill>
            <a:schemeClr val="accent2">
              <a:lumMod val="50000"/>
            </a:schemeClr>
          </a:solidFill>
          <a:latin typeface="+mn-lt"/>
          <a:ea typeface="+mn-ea"/>
          <a:cs typeface="+mn-cs"/>
        </a:defRPr>
      </a:lvl3pPr>
      <a:lvl4pPr marL="109728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•"/>
        <a:defRPr sz="1400" kern="1200">
          <a:solidFill>
            <a:schemeClr val="accent2">
              <a:lumMod val="50000"/>
            </a:schemeClr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•"/>
        <a:defRPr sz="1400" kern="1200">
          <a:solidFill>
            <a:schemeClr val="accent2">
              <a:lumMod val="50000"/>
            </a:schemeClr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•"/>
        <a:defRPr sz="1400" kern="1200">
          <a:solidFill>
            <a:schemeClr val="accent2">
              <a:lumMod val="50000"/>
            </a:schemeClr>
          </a:solidFill>
          <a:latin typeface="+mn-lt"/>
          <a:ea typeface="+mn-ea"/>
          <a:cs typeface="+mn-cs"/>
        </a:defRPr>
      </a:lvl6pPr>
      <a:lvl7pPr marL="192024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•"/>
        <a:defRPr sz="1400" kern="1200">
          <a:solidFill>
            <a:schemeClr val="accent2">
              <a:lumMod val="50000"/>
            </a:schemeClr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•"/>
        <a:defRPr sz="1400" kern="1200">
          <a:solidFill>
            <a:schemeClr val="accent2">
              <a:lumMod val="50000"/>
            </a:schemeClr>
          </a:solidFill>
          <a:latin typeface="+mn-lt"/>
          <a:ea typeface="+mn-ea"/>
          <a:cs typeface="+mn-cs"/>
        </a:defRPr>
      </a:lvl8pPr>
      <a:lvl9pPr marL="2240280" indent="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None/>
        <a:defRPr sz="1400" kern="1200">
          <a:solidFill>
            <a:schemeClr val="accent2">
              <a:lumMod val="50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 xmlns="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404257" y="1023258"/>
            <a:ext cx="9535886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/>
              <a:t>г. Сочи, </a:t>
            </a:r>
            <a:r>
              <a:rPr lang="ru-RU" sz="2800" dirty="0" err="1" smtClean="0"/>
              <a:t>Хостинский</a:t>
            </a:r>
            <a:r>
              <a:rPr lang="ru-RU" sz="2800" dirty="0" smtClean="0"/>
              <a:t> район, ул. Адлерская,д.4, </a:t>
            </a:r>
          </a:p>
          <a:p>
            <a:pPr algn="ctr"/>
            <a:endParaRPr lang="ru-RU" sz="2800" dirty="0" smtClean="0"/>
          </a:p>
          <a:p>
            <a:pPr algn="ctr"/>
            <a:r>
              <a:rPr lang="ru-RU" sz="2800" dirty="0" smtClean="0"/>
              <a:t>МОБУ Гимназия №5 им. Героя Советского Союза </a:t>
            </a:r>
            <a:r>
              <a:rPr lang="ru-RU" sz="2800" dirty="0" err="1" smtClean="0"/>
              <a:t>Туренко</a:t>
            </a:r>
            <a:r>
              <a:rPr lang="ru-RU" sz="2800" dirty="0" smtClean="0"/>
              <a:t> Е.Г.</a:t>
            </a:r>
          </a:p>
          <a:p>
            <a:pPr algn="ctr"/>
            <a:endParaRPr lang="ru-RU" sz="2800" dirty="0" smtClean="0"/>
          </a:p>
          <a:p>
            <a:pPr algn="ctr"/>
            <a:r>
              <a:rPr lang="ru-RU" sz="2800" dirty="0" smtClean="0"/>
              <a:t>Руководитель СШМ: Третьякова Лариса Витальевна, </a:t>
            </a:r>
          </a:p>
          <a:p>
            <a:pPr algn="ctr"/>
            <a:r>
              <a:rPr lang="ru-RU" sz="2800" dirty="0" smtClean="0"/>
              <a:t>педагог-психолог</a:t>
            </a:r>
          </a:p>
          <a:p>
            <a:pPr algn="ctr"/>
            <a:endParaRPr lang="ru-RU" sz="2800" dirty="0" smtClean="0"/>
          </a:p>
          <a:p>
            <a:pPr algn="ctr"/>
            <a:r>
              <a:rPr lang="ru-RU" sz="2800" dirty="0" smtClean="0"/>
              <a:t>Тел.: 8(862)265-03-99</a:t>
            </a:r>
          </a:p>
          <a:p>
            <a:pPr algn="ctr"/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xmlns="" val="20450368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Океан 16 x 9">
  <a:themeElements>
    <a:clrScheme name="Ocean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4557A1"/>
      </a:accent1>
      <a:accent2>
        <a:srgbClr val="3691AA"/>
      </a:accent2>
      <a:accent3>
        <a:srgbClr val="893768"/>
      </a:accent3>
      <a:accent4>
        <a:srgbClr val="4E8542"/>
      </a:accent4>
      <a:accent5>
        <a:srgbClr val="A25A12"/>
      </a:accent5>
      <a:accent6>
        <a:srgbClr val="C19859"/>
      </a:accent6>
      <a:hlink>
        <a:srgbClr val="6B9F25"/>
      </a:hlink>
      <a:folHlink>
        <a:srgbClr val="B26B02"/>
      </a:folHlink>
    </a:clrScheme>
    <a:fontScheme name="Georgia">
      <a:majorFont>
        <a:latin typeface="Georg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_16308758_TF02895256.potx" id="{0D5CB4BB-E234-43FC-8270-85436C57C46F}" vid="{643B7369-305E-44FF-9288-DDF9D042A565}"/>
    </a:ext>
  </a:extLst>
</a:theme>
</file>

<file path=ppt/theme/theme2.xml><?xml version="1.0" encoding="utf-8"?>
<a:theme xmlns:a="http://schemas.openxmlformats.org/drawingml/2006/main" name="Тема Office">
  <a:themeElements>
    <a:clrScheme name="Ocean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4557A1"/>
      </a:accent1>
      <a:accent2>
        <a:srgbClr val="3691AA"/>
      </a:accent2>
      <a:accent3>
        <a:srgbClr val="893768"/>
      </a:accent3>
      <a:accent4>
        <a:srgbClr val="4E8542"/>
      </a:accent4>
      <a:accent5>
        <a:srgbClr val="A25A12"/>
      </a:accent5>
      <a:accent6>
        <a:srgbClr val="C19859"/>
      </a:accent6>
      <a:hlink>
        <a:srgbClr val="6B9F25"/>
      </a:hlink>
      <a:folHlink>
        <a:srgbClr val="B26B02"/>
      </a:folHlink>
    </a:clrScheme>
    <a:fontScheme name="Georgia">
      <a:majorFont>
        <a:latin typeface="Georg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Ocean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4557A1"/>
      </a:accent1>
      <a:accent2>
        <a:srgbClr val="3691AA"/>
      </a:accent2>
      <a:accent3>
        <a:srgbClr val="893768"/>
      </a:accent3>
      <a:accent4>
        <a:srgbClr val="4E8542"/>
      </a:accent4>
      <a:accent5>
        <a:srgbClr val="A25A12"/>
      </a:accent5>
      <a:accent6>
        <a:srgbClr val="C19859"/>
      </a:accent6>
      <a:hlink>
        <a:srgbClr val="6B9F25"/>
      </a:hlink>
      <a:folHlink>
        <a:srgbClr val="B26B02"/>
      </a:folHlink>
    </a:clrScheme>
    <a:fontScheme name="Georgia">
      <a:majorFont>
        <a:latin typeface="Georg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Презентация в оформлении морских волн (широкоэкранный формат)</Template>
  <TotalTime>7956</TotalTime>
  <Words>35</Words>
  <Application>Microsoft Office PowerPoint</Application>
  <PresentationFormat>Произвольный</PresentationFormat>
  <Paragraphs>9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Океан 16 x 9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Самостоятельные решения детей и подростков или откуда берутся безответственные взрослые</dc:title>
  <dc:creator>Екатерина</dc:creator>
  <cp:lastModifiedBy>SPUTNIK26</cp:lastModifiedBy>
  <cp:revision>105</cp:revision>
  <dcterms:created xsi:type="dcterms:W3CDTF">2021-09-12T16:39:13Z</dcterms:created>
  <dcterms:modified xsi:type="dcterms:W3CDTF">2023-04-12T16:00:43Z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ternalTags">
    <vt:lpwstr/>
  </property>
  <property fmtid="{D5CDD505-2E9C-101B-9397-08002B2CF9AE}" pid="3" name="ContentTypeId">
    <vt:lpwstr>0x010100AA3F7D94069FF64A86F7DFF56D60E3BE</vt:lpwstr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