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F35944-A0B8-4A1C-BCC3-3A07FF27898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AEC377-3A8A-4A87-9C1F-E326A8E87E4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41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небо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7CFDF-C653-4754-98E6-9F6D9C892D05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C1876-9168-4A26-8D0C-790FE7DECDCD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C16B9-6AD0-4B72-B83A-EEBE77B04080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878EB-3D3D-45B1-902F-BBFD6D84A71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697B-2EAA-44F6-AC1B-9FFFDB4913A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FBC0B-9D1F-47A4-AB54-B5A29B750DEC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F9762-4988-46DF-B407-1D6F983FD222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B11BE-8814-4403-B2D8-CFC8D5D61B51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3F184-FFFE-42EC-8EDA-51D9CD1A405B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EA49B-CCF9-48A6-887A-A55AE8A49A0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8" name="вода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D5C8BE9-0404-49B6-80C8-97167A2D586E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93372" y="381001"/>
            <a:ext cx="9535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Учимся сотрудничать в игре</a:t>
            </a:r>
            <a:endParaRPr lang="ru-RU" sz="2800" dirty="0" smtClean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SPUTNIK26\Desktop\PHOTO-2022-11-10-16-41-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857" y="1443841"/>
            <a:ext cx="2884668" cy="3846224"/>
          </a:xfrm>
          <a:prstGeom prst="rect">
            <a:avLst/>
          </a:prstGeom>
          <a:noFill/>
        </p:spPr>
      </p:pic>
      <p:pic>
        <p:nvPicPr>
          <p:cNvPr id="1027" name="Picture 3" descr="C:\Users\SPUTNIK26\Desktop\PHOTO-2022-11-10-16-41-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56461" y="1428007"/>
            <a:ext cx="2811140" cy="3748187"/>
          </a:xfrm>
          <a:prstGeom prst="rect">
            <a:avLst/>
          </a:prstGeom>
          <a:noFill/>
        </p:spPr>
      </p:pic>
      <p:pic>
        <p:nvPicPr>
          <p:cNvPr id="1028" name="Picture 4" descr="C:\Users\SPUTNIK26\Desktop\PHOTO-2022-11-10-16-41-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45009" y="1357747"/>
            <a:ext cx="2899064" cy="3865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45036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Океан 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8758_TF02895256.potx" id="{0D5CB4BB-E234-43FC-8270-85436C57C46F}" vid="{643B7369-305E-44FF-9288-DDF9D042A565}"/>
    </a:ext>
  </a:extLst>
</a:theme>
</file>

<file path=ppt/theme/theme2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оформлении морских волн (широкоэкранный формат)</Template>
  <TotalTime>7963</TotalTime>
  <Words>5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 16 x 9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решения детей и подростков или откуда берутся безответственные взрослые</dc:title>
  <dc:creator>Екатерина</dc:creator>
  <cp:lastModifiedBy>SPUTNIK26</cp:lastModifiedBy>
  <cp:revision>106</cp:revision>
  <dcterms:created xsi:type="dcterms:W3CDTF">2021-09-12T16:39:13Z</dcterms:created>
  <dcterms:modified xsi:type="dcterms:W3CDTF">2023-04-12T16:23:17Z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