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F35944-A0B8-4A1C-BCC3-3A07FF27898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AEC377-3A8A-4A87-9C1F-E326A8E87E4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41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да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5" name="небо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6" name="вода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вода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87CFDF-C653-4754-98E6-9F6D9C892D05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0C1876-9168-4A26-8D0C-790FE7DECDCD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AC16B9-6AD0-4B72-B83A-EEBE77B04080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878EB-3D3D-45B1-902F-BBFD6D84A71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DA697B-2EAA-44F6-AC1B-9FFFDB4913AA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FBC0B-9D1F-47A4-AB54-B5A29B750DEC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3F9762-4988-46DF-B407-1D6F983FD222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CB11BE-8814-4403-B2D8-CFC8D5D61B51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 rtl="0">
              <a:defRPr sz="32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53F184-FFFE-42EC-8EDA-51D9CD1A405B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7EA49B-CCF9-48A6-887A-A55AE8A49A03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ебо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ru-RU" dirty="0"/>
          </a:p>
        </p:txBody>
      </p:sp>
      <p:sp>
        <p:nvSpPr>
          <p:cNvPr id="8" name="вода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9" name="вода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вода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FD5C8BE9-0404-49B6-80C8-97167A2D586E}" type="datetime1">
              <a:rPr lang="ru-RU" smtClean="0"/>
              <a:pPr rtl="0"/>
              <a:t>12.04.2023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4257" y="1023258"/>
            <a:ext cx="9535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  <p:pic>
        <p:nvPicPr>
          <p:cNvPr id="4" name="Рисунок 3" descr="C:\Users\учитель\Desktop\10762_60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743" y="849085"/>
            <a:ext cx="4016828" cy="581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52005" y="134548"/>
            <a:ext cx="9509759" cy="5621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Агитационный листок СШМ «</a:t>
            </a:r>
            <a:r>
              <a:rPr lang="ru-RU" sz="2400" smtClean="0">
                <a:solidFill>
                  <a:schemeClr val="tx1"/>
                </a:solidFill>
              </a:rPr>
              <a:t>Быть волонтёром - </a:t>
            </a:r>
            <a:r>
              <a:rPr lang="ru-RU" sz="2400" dirty="0" smtClean="0">
                <a:solidFill>
                  <a:schemeClr val="tx1"/>
                </a:solidFill>
              </a:rPr>
              <a:t>престижно».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036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Океан 16 x 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6308758_TF02895256.potx" id="{0D5CB4BB-E234-43FC-8270-85436C57C46F}" vid="{643B7369-305E-44FF-9288-DDF9D042A565}"/>
    </a:ext>
  </a:extLst>
</a:theme>
</file>

<file path=ppt/theme/theme2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в оформлении морских волн (широкоэкранный формат)</Template>
  <TotalTime>7960</TotalTime>
  <Words>10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Океан 16 x 9</vt:lpstr>
      <vt:lpstr>Агитационный листок СШМ «Быть волонтёром - престижно».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решения детей и подростков или откуда берутся безответственные взрослые</dc:title>
  <dc:creator>Екатерина</dc:creator>
  <cp:lastModifiedBy>SPUTNIK26</cp:lastModifiedBy>
  <cp:revision>107</cp:revision>
  <dcterms:created xsi:type="dcterms:W3CDTF">2021-09-12T16:39:13Z</dcterms:created>
  <dcterms:modified xsi:type="dcterms:W3CDTF">2023-04-12T16:46:08Z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