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0" r:id="rId1"/>
  </p:sldMasterIdLst>
  <p:notesMasterIdLst>
    <p:notesMasterId r:id="rId21"/>
  </p:notesMasterIdLst>
  <p:handoutMasterIdLst>
    <p:handoutMasterId r:id="rId22"/>
  </p:handoutMasterIdLst>
  <p:sldIdLst>
    <p:sldId id="256" r:id="rId2"/>
    <p:sldId id="271" r:id="rId3"/>
    <p:sldId id="277" r:id="rId4"/>
    <p:sldId id="289" r:id="rId5"/>
    <p:sldId id="284" r:id="rId6"/>
    <p:sldId id="267" r:id="rId7"/>
    <p:sldId id="287" r:id="rId8"/>
    <p:sldId id="278" r:id="rId9"/>
    <p:sldId id="279" r:id="rId10"/>
    <p:sldId id="261" r:id="rId11"/>
    <p:sldId id="288" r:id="rId12"/>
    <p:sldId id="281" r:id="rId13"/>
    <p:sldId id="282" r:id="rId14"/>
    <p:sldId id="274" r:id="rId15"/>
    <p:sldId id="257" r:id="rId16"/>
    <p:sldId id="269" r:id="rId17"/>
    <p:sldId id="286" r:id="rId18"/>
    <p:sldId id="285" r:id="rId19"/>
    <p:sldId id="270" r:id="rId20"/>
  </p:sldIdLst>
  <p:sldSz cx="12192000" cy="6858000"/>
  <p:notesSz cx="6858000" cy="9144000"/>
  <p:defaultTextStyle>
    <a:defPPr rtl="0">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DA37D80-6434-44D0-A028-1B22A696006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4" autoAdjust="0"/>
    <p:restoredTop sz="94660"/>
  </p:normalViewPr>
  <p:slideViewPr>
    <p:cSldViewPr snapToGrid="0">
      <p:cViewPr varScale="1">
        <p:scale>
          <a:sx n="90" d="100"/>
          <a:sy n="90" d="100"/>
        </p:scale>
        <p:origin x="576" y="90"/>
      </p:cViewPr>
      <p:guideLst>
        <p:guide orient="horz" pos="2160"/>
        <p:guide pos="3840"/>
      </p:guideLst>
    </p:cSldViewPr>
  </p:slideViewPr>
  <p:notesTextViewPr>
    <p:cViewPr>
      <p:scale>
        <a:sx n="1" d="1"/>
        <a:sy n="1" d="1"/>
      </p:scale>
      <p:origin x="0" y="0"/>
    </p:cViewPr>
  </p:notesTextViewPr>
  <p:notesViewPr>
    <p:cSldViewPr snapToGrid="0">
      <p:cViewPr varScale="1">
        <p:scale>
          <a:sx n="85" d="100"/>
          <a:sy n="85" d="100"/>
        </p:scale>
        <p:origin x="305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dirty="0"/>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BEF35944-A0B8-4A1C-BCC3-3A07FF278983}" type="datetime1">
              <a:rPr lang="ru-RU" smtClean="0"/>
              <a:t>02.01.2022</a:t>
            </a:fld>
            <a:endParaRPr lang="ru-RU" dirty="0"/>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dirty="0"/>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402BA2C8-71FC-43D0-BD87-0547616971FA}" type="slidenum">
              <a:rPr lang="ru-RU" smtClean="0"/>
              <a:t>‹#›</a:t>
            </a:fld>
            <a:endParaRPr lang="ru-RU" dirty="0"/>
          </a:p>
        </p:txBody>
      </p:sp>
    </p:spTree>
    <p:extLst>
      <p:ext uri="{BB962C8B-B14F-4D97-AF65-F5344CB8AC3E}">
        <p14:creationId xmlns:p14="http://schemas.microsoft.com/office/powerpoint/2010/main" val="37292136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58AEC377-3A8A-4A87-9C1F-E326A8E87E43}" type="datetime1">
              <a:rPr lang="ru-RU" smtClean="0"/>
              <a:t>02.01.2022</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ru-RU" dirty="0"/>
          </a:p>
        </p:txBody>
      </p:sp>
      <p:sp>
        <p:nvSpPr>
          <p:cNvPr id="5" name="Заметки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rtl="0"/>
            <a:r>
              <a:rPr lang="ru-RU" dirty="0"/>
              <a:t>Щелкните, чтобы изменить стили текста образца слайда</a:t>
            </a:r>
          </a:p>
          <a:p>
            <a:pPr lvl="1" rtl="0"/>
            <a:r>
              <a:rPr lang="ru-RU" dirty="0"/>
              <a:t>Второй уровень</a:t>
            </a:r>
          </a:p>
          <a:p>
            <a:pPr lvl="2" rtl="0"/>
            <a:r>
              <a:rPr lang="ru-RU" dirty="0"/>
              <a:t>Третий уровень</a:t>
            </a:r>
          </a:p>
          <a:p>
            <a:pPr lvl="3" rtl="0"/>
            <a:r>
              <a:rPr lang="ru-RU" dirty="0"/>
              <a:t>Четвертый уровень</a:t>
            </a:r>
          </a:p>
          <a:p>
            <a:pPr lvl="4" rtl="0"/>
            <a:r>
              <a:rPr lang="ru-RU" dirty="0"/>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6539446-6953-447E-A4E3-E7CFBF870046}" type="slidenum">
              <a:rPr lang="ru-RU" smtClean="0"/>
              <a:t>‹#›</a:t>
            </a:fld>
            <a:endParaRPr lang="ru-RU" dirty="0"/>
          </a:p>
        </p:txBody>
      </p:sp>
    </p:spTree>
    <p:extLst>
      <p:ext uri="{BB962C8B-B14F-4D97-AF65-F5344CB8AC3E}">
        <p14:creationId xmlns:p14="http://schemas.microsoft.com/office/powerpoint/2010/main" val="142392923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C6539446-6953-447E-A4E3-E7CFBF870046}" type="slidenum">
              <a:rPr lang="ru-RU" smtClean="0"/>
              <a:t>1</a:t>
            </a:fld>
            <a:endParaRPr lang="ru-RU" dirty="0"/>
          </a:p>
        </p:txBody>
      </p:sp>
    </p:spTree>
    <p:extLst>
      <p:ext uri="{BB962C8B-B14F-4D97-AF65-F5344CB8AC3E}">
        <p14:creationId xmlns:p14="http://schemas.microsoft.com/office/powerpoint/2010/main" val="14803871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C6539446-6953-447E-A4E3-E7CFBF870046}" type="slidenum">
              <a:rPr lang="ru-RU" smtClean="0"/>
              <a:t>10</a:t>
            </a:fld>
            <a:endParaRPr lang="ru-RU" dirty="0"/>
          </a:p>
        </p:txBody>
      </p:sp>
    </p:spTree>
    <p:extLst>
      <p:ext uri="{BB962C8B-B14F-4D97-AF65-F5344CB8AC3E}">
        <p14:creationId xmlns:p14="http://schemas.microsoft.com/office/powerpoint/2010/main" val="34148346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C6539446-6953-447E-A4E3-E7CFBF870046}" type="slidenum">
              <a:rPr lang="ru-RU" smtClean="0"/>
              <a:t>11</a:t>
            </a:fld>
            <a:endParaRPr lang="ru-RU" dirty="0"/>
          </a:p>
        </p:txBody>
      </p:sp>
    </p:spTree>
    <p:extLst>
      <p:ext uri="{BB962C8B-B14F-4D97-AF65-F5344CB8AC3E}">
        <p14:creationId xmlns:p14="http://schemas.microsoft.com/office/powerpoint/2010/main" val="12919048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C6539446-6953-447E-A4E3-E7CFBF870046}" type="slidenum">
              <a:rPr lang="ru-RU" smtClean="0"/>
              <a:t>12</a:t>
            </a:fld>
            <a:endParaRPr lang="ru-RU" dirty="0"/>
          </a:p>
        </p:txBody>
      </p:sp>
    </p:spTree>
    <p:extLst>
      <p:ext uri="{BB962C8B-B14F-4D97-AF65-F5344CB8AC3E}">
        <p14:creationId xmlns:p14="http://schemas.microsoft.com/office/powerpoint/2010/main" val="363675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C6539446-6953-447E-A4E3-E7CFBF870046}" type="slidenum">
              <a:rPr lang="ru-RU" smtClean="0"/>
              <a:t>13</a:t>
            </a:fld>
            <a:endParaRPr lang="ru-RU" dirty="0"/>
          </a:p>
        </p:txBody>
      </p:sp>
    </p:spTree>
    <p:extLst>
      <p:ext uri="{BB962C8B-B14F-4D97-AF65-F5344CB8AC3E}">
        <p14:creationId xmlns:p14="http://schemas.microsoft.com/office/powerpoint/2010/main" val="8807048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C6539446-6953-447E-A4E3-E7CFBF870046}" type="slidenum">
              <a:rPr lang="ru-RU" smtClean="0"/>
              <a:t>16</a:t>
            </a:fld>
            <a:endParaRPr lang="ru-RU" dirty="0"/>
          </a:p>
        </p:txBody>
      </p:sp>
    </p:spTree>
    <p:extLst>
      <p:ext uri="{BB962C8B-B14F-4D97-AF65-F5344CB8AC3E}">
        <p14:creationId xmlns:p14="http://schemas.microsoft.com/office/powerpoint/2010/main" val="33813402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C6539446-6953-447E-A4E3-E7CFBF870046}" type="slidenum">
              <a:rPr lang="ru-RU" smtClean="0"/>
              <a:t>17</a:t>
            </a:fld>
            <a:endParaRPr lang="ru-RU" dirty="0"/>
          </a:p>
        </p:txBody>
      </p:sp>
    </p:spTree>
    <p:extLst>
      <p:ext uri="{BB962C8B-B14F-4D97-AF65-F5344CB8AC3E}">
        <p14:creationId xmlns:p14="http://schemas.microsoft.com/office/powerpoint/2010/main" val="3133589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C6539446-6953-447E-A4E3-E7CFBF870046}" type="slidenum">
              <a:rPr lang="ru-RU" smtClean="0"/>
              <a:t>18</a:t>
            </a:fld>
            <a:endParaRPr lang="ru-RU" dirty="0"/>
          </a:p>
        </p:txBody>
      </p:sp>
    </p:spTree>
    <p:extLst>
      <p:ext uri="{BB962C8B-B14F-4D97-AF65-F5344CB8AC3E}">
        <p14:creationId xmlns:p14="http://schemas.microsoft.com/office/powerpoint/2010/main" val="40797652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C6539446-6953-447E-A4E3-E7CFBF870046}" type="slidenum">
              <a:rPr lang="ru-RU" smtClean="0"/>
              <a:t>19</a:t>
            </a:fld>
            <a:endParaRPr lang="ru-RU" dirty="0"/>
          </a:p>
        </p:txBody>
      </p:sp>
    </p:spTree>
    <p:extLst>
      <p:ext uri="{BB962C8B-B14F-4D97-AF65-F5344CB8AC3E}">
        <p14:creationId xmlns:p14="http://schemas.microsoft.com/office/powerpoint/2010/main" val="812851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C6539446-6953-447E-A4E3-E7CFBF870046}" type="slidenum">
              <a:rPr lang="ru-RU" smtClean="0"/>
              <a:t>2</a:t>
            </a:fld>
            <a:endParaRPr lang="ru-RU" dirty="0"/>
          </a:p>
        </p:txBody>
      </p:sp>
    </p:spTree>
    <p:extLst>
      <p:ext uri="{BB962C8B-B14F-4D97-AF65-F5344CB8AC3E}">
        <p14:creationId xmlns:p14="http://schemas.microsoft.com/office/powerpoint/2010/main" val="2474155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C6539446-6953-447E-A4E3-E7CFBF870046}" type="slidenum">
              <a:rPr lang="ru-RU" smtClean="0"/>
              <a:t>3</a:t>
            </a:fld>
            <a:endParaRPr lang="ru-RU" dirty="0"/>
          </a:p>
        </p:txBody>
      </p:sp>
    </p:spTree>
    <p:extLst>
      <p:ext uri="{BB962C8B-B14F-4D97-AF65-F5344CB8AC3E}">
        <p14:creationId xmlns:p14="http://schemas.microsoft.com/office/powerpoint/2010/main" val="2536626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C6539446-6953-447E-A4E3-E7CFBF870046}" type="slidenum">
              <a:rPr lang="ru-RU" smtClean="0"/>
              <a:t>4</a:t>
            </a:fld>
            <a:endParaRPr lang="ru-RU" dirty="0"/>
          </a:p>
        </p:txBody>
      </p:sp>
    </p:spTree>
    <p:extLst>
      <p:ext uri="{BB962C8B-B14F-4D97-AF65-F5344CB8AC3E}">
        <p14:creationId xmlns:p14="http://schemas.microsoft.com/office/powerpoint/2010/main" val="2038256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C6539446-6953-447E-A4E3-E7CFBF870046}" type="slidenum">
              <a:rPr lang="ru-RU" smtClean="0"/>
              <a:t>5</a:t>
            </a:fld>
            <a:endParaRPr lang="ru-RU" dirty="0"/>
          </a:p>
        </p:txBody>
      </p:sp>
    </p:spTree>
    <p:extLst>
      <p:ext uri="{BB962C8B-B14F-4D97-AF65-F5344CB8AC3E}">
        <p14:creationId xmlns:p14="http://schemas.microsoft.com/office/powerpoint/2010/main" val="4263969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C6539446-6953-447E-A4E3-E7CFBF870046}" type="slidenum">
              <a:rPr lang="ru-RU" smtClean="0"/>
              <a:t>6</a:t>
            </a:fld>
            <a:endParaRPr lang="ru-RU" dirty="0"/>
          </a:p>
        </p:txBody>
      </p:sp>
    </p:spTree>
    <p:extLst>
      <p:ext uri="{BB962C8B-B14F-4D97-AF65-F5344CB8AC3E}">
        <p14:creationId xmlns:p14="http://schemas.microsoft.com/office/powerpoint/2010/main" val="4016475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C6539446-6953-447E-A4E3-E7CFBF870046}" type="slidenum">
              <a:rPr lang="ru-RU" smtClean="0"/>
              <a:t>7</a:t>
            </a:fld>
            <a:endParaRPr lang="ru-RU" dirty="0"/>
          </a:p>
        </p:txBody>
      </p:sp>
    </p:spTree>
    <p:extLst>
      <p:ext uri="{BB962C8B-B14F-4D97-AF65-F5344CB8AC3E}">
        <p14:creationId xmlns:p14="http://schemas.microsoft.com/office/powerpoint/2010/main" val="4293488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C6539446-6953-447E-A4E3-E7CFBF870046}" type="slidenum">
              <a:rPr lang="ru-RU" smtClean="0"/>
              <a:t>8</a:t>
            </a:fld>
            <a:endParaRPr lang="ru-RU" dirty="0"/>
          </a:p>
        </p:txBody>
      </p:sp>
    </p:spTree>
    <p:extLst>
      <p:ext uri="{BB962C8B-B14F-4D97-AF65-F5344CB8AC3E}">
        <p14:creationId xmlns:p14="http://schemas.microsoft.com/office/powerpoint/2010/main" val="3703101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C6539446-6953-447E-A4E3-E7CFBF870046}" type="slidenum">
              <a:rPr lang="ru-RU" smtClean="0"/>
              <a:t>9</a:t>
            </a:fld>
            <a:endParaRPr lang="ru-RU" dirty="0"/>
          </a:p>
        </p:txBody>
      </p:sp>
    </p:spTree>
    <p:extLst>
      <p:ext uri="{BB962C8B-B14F-4D97-AF65-F5344CB8AC3E}">
        <p14:creationId xmlns:p14="http://schemas.microsoft.com/office/powerpoint/2010/main" val="18134152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вода3"/>
          <p:cNvSpPr/>
          <p:nvPr/>
        </p:nvSpPr>
        <p:spPr bwMode="gray">
          <a:xfrm>
            <a:off x="2552" y="5243129"/>
            <a:ext cx="12188952" cy="1614871"/>
          </a:xfrm>
          <a:prstGeom prst="rect">
            <a:avLst/>
          </a:prstGeom>
          <a:gradFill>
            <a:gsLst>
              <a:gs pos="833">
                <a:schemeClr val="accent2">
                  <a:lumMod val="60000"/>
                  <a:lumOff val="40000"/>
                  <a:alpha val="38000"/>
                </a:schemeClr>
              </a:gs>
              <a:gs pos="23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5" name="небо"/>
          <p:cNvSpPr/>
          <p:nvPr/>
        </p:nvSpPr>
        <p:spPr bwMode="white">
          <a:xfrm>
            <a:off x="2552" y="0"/>
            <a:ext cx="12188952" cy="5334000"/>
          </a:xfrm>
          <a:prstGeom prst="rect">
            <a:avLst/>
          </a:prstGeom>
          <a:gradFill>
            <a:gsLst>
              <a:gs pos="0">
                <a:schemeClr val="accent2">
                  <a:lumMod val="60000"/>
                  <a:lumOff val="40000"/>
                  <a:alpha val="80000"/>
                </a:schemeClr>
              </a:gs>
              <a:gs pos="99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pic>
        <p:nvPicPr>
          <p:cNvPr id="6" name="вода2"/>
          <p:cNvPicPr>
            <a:picLocks noChangeAspect="1"/>
          </p:cNvPicPr>
          <p:nvPr/>
        </p:nvPicPr>
        <p:blipFill rotWithShape="1">
          <a:blip r:embed="rId2" cstate="print">
            <a:extLst>
              <a:ext uri="{28A0092B-C50C-407E-A947-70E740481C1C}">
                <a14:useLocalDpi xmlns:a14="http://schemas.microsoft.com/office/drawing/2010/main" val="0"/>
              </a:ext>
            </a:extLst>
          </a:blip>
          <a:srcRect l="2674" r="9901"/>
          <a:stretch/>
        </p:blipFill>
        <p:spPr bwMode="ltGray">
          <a:xfrm>
            <a:off x="-1425" y="5497897"/>
            <a:ext cx="12188952" cy="463209"/>
          </a:xfrm>
          <a:prstGeom prst="rect">
            <a:avLst/>
          </a:prstGeom>
          <a:noFill/>
          <a:ln>
            <a:noFill/>
          </a:ln>
        </p:spPr>
      </p:pic>
      <p:pic>
        <p:nvPicPr>
          <p:cNvPr id="7" name="вода1"/>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6218" r="6356"/>
          <a:stretch/>
        </p:blipFill>
        <p:spPr bwMode="gray">
          <a:xfrm flipH="1">
            <a:off x="-1425" y="5221111"/>
            <a:ext cx="12188952" cy="268288"/>
          </a:xfrm>
          <a:prstGeom prst="rect">
            <a:avLst/>
          </a:prstGeom>
          <a:noFill/>
          <a:ln>
            <a:noFill/>
          </a:ln>
        </p:spPr>
      </p:pic>
      <p:sp>
        <p:nvSpPr>
          <p:cNvPr id="8" name="Прямоугольник 7"/>
          <p:cNvSpPr/>
          <p:nvPr/>
        </p:nvSpPr>
        <p:spPr>
          <a:xfrm>
            <a:off x="-1425" y="5961106"/>
            <a:ext cx="12188952" cy="896846"/>
          </a:xfrm>
          <a:prstGeom prst="rect">
            <a:avLst/>
          </a:prstGeom>
          <a:gradFill>
            <a:gsLst>
              <a:gs pos="25000">
                <a:schemeClr val="accent6">
                  <a:lumMod val="60000"/>
                  <a:lumOff val="40000"/>
                  <a:alpha val="0"/>
                </a:schemeClr>
              </a:gs>
              <a:gs pos="100000">
                <a:schemeClr val="accent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2" name="Заголовок 1"/>
          <p:cNvSpPr>
            <a:spLocks noGrp="1"/>
          </p:cNvSpPr>
          <p:nvPr>
            <p:ph type="ctrTitle"/>
          </p:nvPr>
        </p:nvSpPr>
        <p:spPr>
          <a:xfrm>
            <a:off x="1305872" y="1309047"/>
            <a:ext cx="9602789" cy="2667000"/>
          </a:xfrm>
        </p:spPr>
        <p:txBody>
          <a:bodyPr rtlCol="0" anchor="b">
            <a:noAutofit/>
          </a:bodyPr>
          <a:lstStyle>
            <a:lvl1pPr algn="ctr">
              <a:defRPr sz="6000"/>
            </a:lvl1pPr>
          </a:lstStyle>
          <a:p>
            <a:pPr rtl="0"/>
            <a:r>
              <a:rPr lang="ru-RU"/>
              <a:t>Образец заголовка</a:t>
            </a:r>
            <a:endParaRPr lang="ru-RU" dirty="0"/>
          </a:p>
        </p:txBody>
      </p:sp>
      <p:sp>
        <p:nvSpPr>
          <p:cNvPr id="3" name="Подзаголовок 2"/>
          <p:cNvSpPr>
            <a:spLocks noGrp="1"/>
          </p:cNvSpPr>
          <p:nvPr>
            <p:ph type="subTitle" idx="1"/>
          </p:nvPr>
        </p:nvSpPr>
        <p:spPr>
          <a:xfrm>
            <a:off x="1305872" y="4038600"/>
            <a:ext cx="9601200" cy="990600"/>
          </a:xfrm>
        </p:spPr>
        <p:txBody>
          <a:bodyPr rtlCol="0">
            <a:normAutofit/>
          </a:bodyPr>
          <a:lstStyle>
            <a:lvl1pPr marL="0" indent="0" algn="ctr">
              <a:spcBef>
                <a:spcPts val="0"/>
              </a:spcBef>
              <a:buNone/>
              <a:defRPr sz="1800" cap="all" baseline="0">
                <a:solidFill>
                  <a:schemeClr val="accent2">
                    <a:lumMod val="7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ru-RU"/>
              <a:t>Образец подзаголовка</a:t>
            </a:r>
            <a:endParaRPr lang="ru-RU" dirty="0"/>
          </a:p>
        </p:txBody>
      </p:sp>
    </p:spTree>
    <p:extLst>
      <p:ext uri="{BB962C8B-B14F-4D97-AF65-F5344CB8AC3E}">
        <p14:creationId xmlns:p14="http://schemas.microsoft.com/office/powerpoint/2010/main" val="2942361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lvl1pPr rtl="0">
              <a:defRPr/>
            </a:lvl1pPr>
          </a:lstStyle>
          <a:p>
            <a:pPr rtl="0"/>
            <a:r>
              <a:rPr lang="ru-RU"/>
              <a:t>Образец заголовка</a:t>
            </a:r>
            <a:endParaRPr lang="ru-RU" dirty="0"/>
          </a:p>
        </p:txBody>
      </p:sp>
      <p:sp>
        <p:nvSpPr>
          <p:cNvPr id="3" name="Вертикальный текст 2"/>
          <p:cNvSpPr>
            <a:spLocks noGrp="1"/>
          </p:cNvSpPr>
          <p:nvPr>
            <p:ph type="body" orient="vert" idx="1"/>
          </p:nvPr>
        </p:nvSpPr>
        <p:spPr/>
        <p:txBody>
          <a:bodyPr vert="eaVert" rtlCol="0"/>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RU" dirty="0"/>
          </a:p>
        </p:txBody>
      </p:sp>
      <p:sp>
        <p:nvSpPr>
          <p:cNvPr id="5" name="Нижний колонтитул 4"/>
          <p:cNvSpPr>
            <a:spLocks noGrp="1"/>
          </p:cNvSpPr>
          <p:nvPr>
            <p:ph type="ftr" sz="quarter" idx="11"/>
          </p:nvPr>
        </p:nvSpPr>
        <p:spPr/>
        <p:txBody>
          <a:bodyPr rtlCol="0"/>
          <a:lstStyle/>
          <a:p>
            <a:pPr rtl="0"/>
            <a:r>
              <a:rPr lang="ru-RU" dirty="0"/>
              <a:t>Добавить нижний колонтитул</a:t>
            </a:r>
          </a:p>
        </p:txBody>
      </p:sp>
      <p:sp>
        <p:nvSpPr>
          <p:cNvPr id="4" name="Дата 3"/>
          <p:cNvSpPr>
            <a:spLocks noGrp="1"/>
          </p:cNvSpPr>
          <p:nvPr>
            <p:ph type="dt" sz="half" idx="10"/>
          </p:nvPr>
        </p:nvSpPr>
        <p:spPr/>
        <p:txBody>
          <a:bodyPr rtlCol="0"/>
          <a:lstStyle/>
          <a:p>
            <a:pPr rtl="0"/>
            <a:fld id="{9387CFDF-C653-4754-98E6-9F6D9C892D05}" type="datetime1">
              <a:rPr lang="ru-RU" smtClean="0"/>
              <a:t>02.01.2022</a:t>
            </a:fld>
            <a:endParaRPr lang="ru-RU" dirty="0"/>
          </a:p>
        </p:txBody>
      </p:sp>
      <p:sp>
        <p:nvSpPr>
          <p:cNvPr id="6" name="Номер слайда 5"/>
          <p:cNvSpPr>
            <a:spLocks noGrp="1"/>
          </p:cNvSpPr>
          <p:nvPr>
            <p:ph type="sldNum" sz="quarter" idx="12"/>
          </p:nvPr>
        </p:nvSpPr>
        <p:spPr/>
        <p:txBody>
          <a:bodyPr rtlCol="0"/>
          <a:lstStyle/>
          <a:p>
            <a:pPr rtl="0"/>
            <a:fld id="{4FAB73BC-B049-4115-A692-8D63A059BFB8}" type="slidenum">
              <a:rPr lang="ru-RU" smtClean="0"/>
              <a:t>‹#›</a:t>
            </a:fld>
            <a:endParaRPr lang="ru-RU" dirty="0"/>
          </a:p>
        </p:txBody>
      </p:sp>
    </p:spTree>
    <p:extLst>
      <p:ext uri="{BB962C8B-B14F-4D97-AF65-F5344CB8AC3E}">
        <p14:creationId xmlns:p14="http://schemas.microsoft.com/office/powerpoint/2010/main" val="3536256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274638"/>
            <a:ext cx="2628900" cy="5440362"/>
          </a:xfrm>
        </p:spPr>
        <p:txBody>
          <a:bodyPr vert="eaVert" rtlCol="0"/>
          <a:lstStyle>
            <a:lvl1pPr rtl="0">
              <a:defRPr/>
            </a:lvl1pPr>
          </a:lstStyle>
          <a:p>
            <a:pPr rtl="0"/>
            <a:r>
              <a:rPr lang="ru-RU"/>
              <a:t>Образец заголовка</a:t>
            </a:r>
            <a:endParaRPr lang="ru-RU" dirty="0"/>
          </a:p>
        </p:txBody>
      </p:sp>
      <p:sp>
        <p:nvSpPr>
          <p:cNvPr id="3" name="Вертикальный текст 2"/>
          <p:cNvSpPr>
            <a:spLocks noGrp="1"/>
          </p:cNvSpPr>
          <p:nvPr>
            <p:ph type="body" orient="vert" idx="1"/>
          </p:nvPr>
        </p:nvSpPr>
        <p:spPr>
          <a:xfrm>
            <a:off x="838200" y="274638"/>
            <a:ext cx="7734300" cy="5440362"/>
          </a:xfrm>
        </p:spPr>
        <p:txBody>
          <a:bodyPr vert="eaVert" rtlCol="0"/>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RU" dirty="0"/>
          </a:p>
        </p:txBody>
      </p:sp>
      <p:sp>
        <p:nvSpPr>
          <p:cNvPr id="5" name="Нижний колонтитул 4"/>
          <p:cNvSpPr>
            <a:spLocks noGrp="1"/>
          </p:cNvSpPr>
          <p:nvPr>
            <p:ph type="ftr" sz="quarter" idx="11"/>
          </p:nvPr>
        </p:nvSpPr>
        <p:spPr/>
        <p:txBody>
          <a:bodyPr rtlCol="0"/>
          <a:lstStyle/>
          <a:p>
            <a:pPr rtl="0"/>
            <a:r>
              <a:rPr lang="ru-RU" dirty="0"/>
              <a:t>Добавить нижний колонтитул</a:t>
            </a:r>
          </a:p>
        </p:txBody>
      </p:sp>
      <p:sp>
        <p:nvSpPr>
          <p:cNvPr id="4" name="Дата 3"/>
          <p:cNvSpPr>
            <a:spLocks noGrp="1"/>
          </p:cNvSpPr>
          <p:nvPr>
            <p:ph type="dt" sz="half" idx="10"/>
          </p:nvPr>
        </p:nvSpPr>
        <p:spPr/>
        <p:txBody>
          <a:bodyPr rtlCol="0"/>
          <a:lstStyle/>
          <a:p>
            <a:pPr rtl="0"/>
            <a:fld id="{4A0C1876-9168-4A26-8D0C-790FE7DECDCD}" type="datetime1">
              <a:rPr lang="ru-RU" smtClean="0"/>
              <a:t>02.01.2022</a:t>
            </a:fld>
            <a:endParaRPr lang="ru-RU" dirty="0"/>
          </a:p>
        </p:txBody>
      </p:sp>
      <p:sp>
        <p:nvSpPr>
          <p:cNvPr id="6" name="Номер слайда 5"/>
          <p:cNvSpPr>
            <a:spLocks noGrp="1"/>
          </p:cNvSpPr>
          <p:nvPr>
            <p:ph type="sldNum" sz="quarter" idx="12"/>
          </p:nvPr>
        </p:nvSpPr>
        <p:spPr/>
        <p:txBody>
          <a:bodyPr rtlCol="0"/>
          <a:lstStyle/>
          <a:p>
            <a:pPr rtl="0"/>
            <a:fld id="{4FAB73BC-B049-4115-A692-8D63A059BFB8}" type="slidenum">
              <a:rPr lang="ru-RU" smtClean="0"/>
              <a:t>‹#›</a:t>
            </a:fld>
            <a:endParaRPr lang="ru-RU" dirty="0"/>
          </a:p>
        </p:txBody>
      </p:sp>
    </p:spTree>
    <p:extLst>
      <p:ext uri="{BB962C8B-B14F-4D97-AF65-F5344CB8AC3E}">
        <p14:creationId xmlns:p14="http://schemas.microsoft.com/office/powerpoint/2010/main" val="1358651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a:t>Образец заголовка</a:t>
            </a:r>
            <a:endParaRPr lang="ru-RU" dirty="0"/>
          </a:p>
        </p:txBody>
      </p:sp>
      <p:sp>
        <p:nvSpPr>
          <p:cNvPr id="3" name="Объект 2"/>
          <p:cNvSpPr>
            <a:spLocks noGrp="1"/>
          </p:cNvSpPr>
          <p:nvPr>
            <p:ph idx="1"/>
          </p:nvPr>
        </p:nvSpPr>
        <p:spPr/>
        <p:txBody>
          <a:bodyPr rtlCol="0"/>
          <a:lstStyle>
            <a:lvl5pPr>
              <a:defRPr/>
            </a:lvl5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RU" dirty="0"/>
          </a:p>
        </p:txBody>
      </p:sp>
      <p:sp>
        <p:nvSpPr>
          <p:cNvPr id="5" name="Нижний колонтитул 4"/>
          <p:cNvSpPr>
            <a:spLocks noGrp="1"/>
          </p:cNvSpPr>
          <p:nvPr>
            <p:ph type="ftr" sz="quarter" idx="11"/>
          </p:nvPr>
        </p:nvSpPr>
        <p:spPr/>
        <p:txBody>
          <a:bodyPr rtlCol="0"/>
          <a:lstStyle/>
          <a:p>
            <a:pPr rtl="0"/>
            <a:r>
              <a:rPr lang="ru-RU" dirty="0"/>
              <a:t>Добавить нижний колонтитул</a:t>
            </a:r>
          </a:p>
        </p:txBody>
      </p:sp>
      <p:sp>
        <p:nvSpPr>
          <p:cNvPr id="4" name="Дата 3"/>
          <p:cNvSpPr>
            <a:spLocks noGrp="1"/>
          </p:cNvSpPr>
          <p:nvPr>
            <p:ph type="dt" sz="half" idx="10"/>
          </p:nvPr>
        </p:nvSpPr>
        <p:spPr/>
        <p:txBody>
          <a:bodyPr rtlCol="0"/>
          <a:lstStyle/>
          <a:p>
            <a:pPr rtl="0"/>
            <a:fld id="{9DAC16B9-6AD0-4B72-B83A-EEBE77B04080}" type="datetime1">
              <a:rPr lang="ru-RU" smtClean="0"/>
              <a:t>02.01.2022</a:t>
            </a:fld>
            <a:endParaRPr lang="ru-RU" dirty="0"/>
          </a:p>
        </p:txBody>
      </p:sp>
      <p:sp>
        <p:nvSpPr>
          <p:cNvPr id="6" name="Номер слайда 5"/>
          <p:cNvSpPr>
            <a:spLocks noGrp="1"/>
          </p:cNvSpPr>
          <p:nvPr>
            <p:ph type="sldNum" sz="quarter" idx="12"/>
          </p:nvPr>
        </p:nvSpPr>
        <p:spPr/>
        <p:txBody>
          <a:bodyPr rtlCol="0"/>
          <a:lstStyle/>
          <a:p>
            <a:pPr rtl="0"/>
            <a:fld id="{4FAB73BC-B049-4115-A692-8D63A059BFB8}" type="slidenum">
              <a:rPr lang="ru-RU" smtClean="0"/>
              <a:t>‹#›</a:t>
            </a:fld>
            <a:endParaRPr lang="ru-RU" dirty="0"/>
          </a:p>
        </p:txBody>
      </p:sp>
    </p:spTree>
    <p:extLst>
      <p:ext uri="{BB962C8B-B14F-4D97-AF65-F5344CB8AC3E}">
        <p14:creationId xmlns:p14="http://schemas.microsoft.com/office/powerpoint/2010/main" val="3405082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небо"/>
          <p:cNvSpPr/>
          <p:nvPr/>
        </p:nvSpPr>
        <p:spPr>
          <a:xfrm>
            <a:off x="2552" y="-1"/>
            <a:ext cx="12188952" cy="6858002"/>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rtl="0"/>
            <a:endParaRPr lang="ru-RU" dirty="0"/>
          </a:p>
        </p:txBody>
      </p:sp>
      <p:sp>
        <p:nvSpPr>
          <p:cNvPr id="2" name="Заголовок 1"/>
          <p:cNvSpPr>
            <a:spLocks noGrp="1"/>
          </p:cNvSpPr>
          <p:nvPr>
            <p:ph type="title"/>
          </p:nvPr>
        </p:nvSpPr>
        <p:spPr>
          <a:xfrm>
            <a:off x="1293813" y="1309047"/>
            <a:ext cx="9601252" cy="2667000"/>
          </a:xfrm>
        </p:spPr>
        <p:txBody>
          <a:bodyPr rtlCol="0" anchor="b">
            <a:normAutofit/>
          </a:bodyPr>
          <a:lstStyle>
            <a:lvl1pPr algn="ctr">
              <a:defRPr sz="6000" b="0"/>
            </a:lvl1pPr>
          </a:lstStyle>
          <a:p>
            <a:pPr rtl="0"/>
            <a:r>
              <a:rPr lang="ru-RU"/>
              <a:t>Образец заголовка</a:t>
            </a:r>
            <a:endParaRPr lang="ru-RU" dirty="0"/>
          </a:p>
        </p:txBody>
      </p:sp>
      <p:sp>
        <p:nvSpPr>
          <p:cNvPr id="3" name="Текст 2"/>
          <p:cNvSpPr>
            <a:spLocks noGrp="1"/>
          </p:cNvSpPr>
          <p:nvPr>
            <p:ph type="body" idx="1"/>
          </p:nvPr>
        </p:nvSpPr>
        <p:spPr>
          <a:xfrm>
            <a:off x="1293813" y="4038600"/>
            <a:ext cx="9601200" cy="1143000"/>
          </a:xfrm>
        </p:spPr>
        <p:txBody>
          <a:bodyPr rtlCol="0" anchor="t">
            <a:normAutofit/>
          </a:bodyPr>
          <a:lstStyle>
            <a:lvl1pPr marL="0" indent="0" algn="ctr">
              <a:spcBef>
                <a:spcPts val="0"/>
              </a:spcBef>
              <a:buNone/>
              <a:defRPr sz="2000" cap="all" baseline="0">
                <a:solidFill>
                  <a:schemeClr val="accent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ru-RU"/>
              <a:t>Образец текста</a:t>
            </a:r>
          </a:p>
        </p:txBody>
      </p:sp>
      <p:sp>
        <p:nvSpPr>
          <p:cNvPr id="5" name="Нижний колонтитул 4"/>
          <p:cNvSpPr>
            <a:spLocks noGrp="1"/>
          </p:cNvSpPr>
          <p:nvPr>
            <p:ph type="ftr" sz="quarter" idx="11"/>
          </p:nvPr>
        </p:nvSpPr>
        <p:spPr/>
        <p:txBody>
          <a:bodyPr rtlCol="0"/>
          <a:lstStyle/>
          <a:p>
            <a:pPr rtl="0"/>
            <a:r>
              <a:rPr lang="ru-RU" dirty="0"/>
              <a:t>Добавить нижний колонтитул</a:t>
            </a:r>
          </a:p>
        </p:txBody>
      </p:sp>
      <p:sp>
        <p:nvSpPr>
          <p:cNvPr id="4" name="Дата 3"/>
          <p:cNvSpPr>
            <a:spLocks noGrp="1"/>
          </p:cNvSpPr>
          <p:nvPr>
            <p:ph type="dt" sz="half" idx="10"/>
          </p:nvPr>
        </p:nvSpPr>
        <p:spPr/>
        <p:txBody>
          <a:bodyPr rtlCol="0"/>
          <a:lstStyle/>
          <a:p>
            <a:pPr rtl="0"/>
            <a:fld id="{1A1878EB-3D3D-45B1-902F-BBFD6D84A71A}" type="datetime1">
              <a:rPr lang="ru-RU" smtClean="0"/>
              <a:t>02.01.2022</a:t>
            </a:fld>
            <a:endParaRPr lang="ru-RU" dirty="0"/>
          </a:p>
        </p:txBody>
      </p:sp>
      <p:sp>
        <p:nvSpPr>
          <p:cNvPr id="6" name="Номер слайда 5"/>
          <p:cNvSpPr>
            <a:spLocks noGrp="1"/>
          </p:cNvSpPr>
          <p:nvPr>
            <p:ph type="sldNum" sz="quarter" idx="12"/>
          </p:nvPr>
        </p:nvSpPr>
        <p:spPr/>
        <p:txBody>
          <a:bodyPr rtlCol="0"/>
          <a:lstStyle/>
          <a:p>
            <a:pPr rtl="0"/>
            <a:fld id="{4FAB73BC-B049-4115-A692-8D63A059BFB8}" type="slidenum">
              <a:rPr lang="ru-RU" smtClean="0"/>
              <a:t>‹#›</a:t>
            </a:fld>
            <a:endParaRPr lang="ru-RU" dirty="0"/>
          </a:p>
        </p:txBody>
      </p:sp>
    </p:spTree>
    <p:extLst>
      <p:ext uri="{BB962C8B-B14F-4D97-AF65-F5344CB8AC3E}">
        <p14:creationId xmlns:p14="http://schemas.microsoft.com/office/powerpoint/2010/main" val="3043559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a:t>Образец заголовка</a:t>
            </a:r>
            <a:endParaRPr lang="ru-RU" dirty="0"/>
          </a:p>
        </p:txBody>
      </p:sp>
      <p:sp>
        <p:nvSpPr>
          <p:cNvPr id="4" name="Объект 3"/>
          <p:cNvSpPr>
            <a:spLocks noGrp="1"/>
          </p:cNvSpPr>
          <p:nvPr>
            <p:ph sz="half" idx="2"/>
          </p:nvPr>
        </p:nvSpPr>
        <p:spPr>
          <a:xfrm>
            <a:off x="6278880" y="1572768"/>
            <a:ext cx="4572000" cy="4142232"/>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RU" dirty="0"/>
          </a:p>
        </p:txBody>
      </p:sp>
      <p:sp>
        <p:nvSpPr>
          <p:cNvPr id="3" name="Объект 2"/>
          <p:cNvSpPr>
            <a:spLocks noGrp="1"/>
          </p:cNvSpPr>
          <p:nvPr>
            <p:ph sz="half" idx="1"/>
          </p:nvPr>
        </p:nvSpPr>
        <p:spPr>
          <a:xfrm>
            <a:off x="1341120" y="1572768"/>
            <a:ext cx="4572000" cy="4142232"/>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RU" dirty="0"/>
          </a:p>
        </p:txBody>
      </p:sp>
      <p:sp>
        <p:nvSpPr>
          <p:cNvPr id="6" name="Нижний колонтитул 5"/>
          <p:cNvSpPr>
            <a:spLocks noGrp="1"/>
          </p:cNvSpPr>
          <p:nvPr>
            <p:ph type="ftr" sz="quarter" idx="11"/>
          </p:nvPr>
        </p:nvSpPr>
        <p:spPr/>
        <p:txBody>
          <a:bodyPr rtlCol="0"/>
          <a:lstStyle/>
          <a:p>
            <a:pPr rtl="0"/>
            <a:r>
              <a:rPr lang="ru-RU" dirty="0"/>
              <a:t>Добавить нижний колонтитул</a:t>
            </a:r>
          </a:p>
        </p:txBody>
      </p:sp>
      <p:sp>
        <p:nvSpPr>
          <p:cNvPr id="5" name="Дата 4"/>
          <p:cNvSpPr>
            <a:spLocks noGrp="1"/>
          </p:cNvSpPr>
          <p:nvPr>
            <p:ph type="dt" sz="half" idx="10"/>
          </p:nvPr>
        </p:nvSpPr>
        <p:spPr/>
        <p:txBody>
          <a:bodyPr rtlCol="0"/>
          <a:lstStyle/>
          <a:p>
            <a:pPr rtl="0"/>
            <a:fld id="{C7DA697B-2EAA-44F6-AC1B-9FFFDB4913AA}" type="datetime1">
              <a:rPr lang="ru-RU" smtClean="0"/>
              <a:t>02.01.2022</a:t>
            </a:fld>
            <a:endParaRPr lang="ru-RU" dirty="0"/>
          </a:p>
        </p:txBody>
      </p:sp>
      <p:sp>
        <p:nvSpPr>
          <p:cNvPr id="7" name="Номер слайда 6"/>
          <p:cNvSpPr>
            <a:spLocks noGrp="1"/>
          </p:cNvSpPr>
          <p:nvPr>
            <p:ph type="sldNum" sz="quarter" idx="12"/>
          </p:nvPr>
        </p:nvSpPr>
        <p:spPr/>
        <p:txBody>
          <a:bodyPr rtlCol="0"/>
          <a:lstStyle/>
          <a:p>
            <a:pPr rtl="0"/>
            <a:fld id="{4FAB73BC-B049-4115-A692-8D63A059BFB8}" type="slidenum">
              <a:rPr lang="ru-RU" smtClean="0"/>
              <a:t>‹#›</a:t>
            </a:fld>
            <a:endParaRPr lang="ru-RU" dirty="0"/>
          </a:p>
        </p:txBody>
      </p:sp>
    </p:spTree>
    <p:extLst>
      <p:ext uri="{BB962C8B-B14F-4D97-AF65-F5344CB8AC3E}">
        <p14:creationId xmlns:p14="http://schemas.microsoft.com/office/powerpoint/2010/main" val="4249378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Сравнение">
    <p:spTree>
      <p:nvGrpSpPr>
        <p:cNvPr id="1" name=""/>
        <p:cNvGrpSpPr/>
        <p:nvPr/>
      </p:nvGrpSpPr>
      <p:grpSpPr>
        <a:xfrm>
          <a:off x="0" y="0"/>
          <a:ext cx="0" cy="0"/>
          <a:chOff x="0" y="0"/>
          <a:chExt cx="0" cy="0"/>
        </a:xfrm>
      </p:grpSpPr>
      <p:sp>
        <p:nvSpPr>
          <p:cNvPr id="10" name="Заголовок 9"/>
          <p:cNvSpPr>
            <a:spLocks noGrp="1"/>
          </p:cNvSpPr>
          <p:nvPr>
            <p:ph type="title"/>
          </p:nvPr>
        </p:nvSpPr>
        <p:spPr/>
        <p:txBody>
          <a:bodyPr rtlCol="0"/>
          <a:lstStyle>
            <a:lvl1pPr rtl="0">
              <a:defRPr/>
            </a:lvl1pPr>
          </a:lstStyle>
          <a:p>
            <a:pPr rtl="0"/>
            <a:r>
              <a:rPr lang="ru-RU"/>
              <a:t>Образец заголовка</a:t>
            </a:r>
            <a:endParaRPr lang="ru-RU" dirty="0"/>
          </a:p>
        </p:txBody>
      </p:sp>
      <p:sp>
        <p:nvSpPr>
          <p:cNvPr id="3" name="Текст 2"/>
          <p:cNvSpPr>
            <a:spLocks noGrp="1"/>
          </p:cNvSpPr>
          <p:nvPr>
            <p:ph type="body" idx="1"/>
          </p:nvPr>
        </p:nvSpPr>
        <p:spPr>
          <a:xfrm>
            <a:off x="1341120" y="1572768"/>
            <a:ext cx="4572000" cy="766588"/>
          </a:xfrm>
        </p:spPr>
        <p:txBody>
          <a:bodyPr rtlCol="0"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a:t>Образец текста</a:t>
            </a:r>
          </a:p>
        </p:txBody>
      </p:sp>
      <p:sp>
        <p:nvSpPr>
          <p:cNvPr id="4" name="Объект 3"/>
          <p:cNvSpPr>
            <a:spLocks noGrp="1"/>
          </p:cNvSpPr>
          <p:nvPr>
            <p:ph sz="half" idx="2"/>
          </p:nvPr>
        </p:nvSpPr>
        <p:spPr>
          <a:xfrm>
            <a:off x="1341120" y="2365861"/>
            <a:ext cx="4572000" cy="3349140"/>
          </a:xfrm>
        </p:spPr>
        <p:txBody>
          <a:bodyPr rtlCol="0">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RU" dirty="0"/>
          </a:p>
        </p:txBody>
      </p:sp>
      <p:sp>
        <p:nvSpPr>
          <p:cNvPr id="5" name="Текст 4"/>
          <p:cNvSpPr>
            <a:spLocks noGrp="1"/>
          </p:cNvSpPr>
          <p:nvPr>
            <p:ph type="body" sz="quarter" idx="3"/>
          </p:nvPr>
        </p:nvSpPr>
        <p:spPr>
          <a:xfrm>
            <a:off x="6278880" y="1572768"/>
            <a:ext cx="4572000" cy="766588"/>
          </a:xfrm>
        </p:spPr>
        <p:txBody>
          <a:bodyPr rtlCol="0"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a:t>Образец текста</a:t>
            </a:r>
          </a:p>
        </p:txBody>
      </p:sp>
      <p:sp>
        <p:nvSpPr>
          <p:cNvPr id="6" name="Объект 5"/>
          <p:cNvSpPr>
            <a:spLocks noGrp="1"/>
          </p:cNvSpPr>
          <p:nvPr>
            <p:ph sz="quarter" idx="4"/>
          </p:nvPr>
        </p:nvSpPr>
        <p:spPr>
          <a:xfrm>
            <a:off x="6278880" y="2365861"/>
            <a:ext cx="4572000" cy="3349140"/>
          </a:xfrm>
        </p:spPr>
        <p:txBody>
          <a:bodyPr rtlCol="0">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RU" dirty="0"/>
          </a:p>
        </p:txBody>
      </p:sp>
      <p:sp>
        <p:nvSpPr>
          <p:cNvPr id="8" name="Нижний колонтитул 7"/>
          <p:cNvSpPr>
            <a:spLocks noGrp="1"/>
          </p:cNvSpPr>
          <p:nvPr>
            <p:ph type="ftr" sz="quarter" idx="11"/>
          </p:nvPr>
        </p:nvSpPr>
        <p:spPr/>
        <p:txBody>
          <a:bodyPr rtlCol="0"/>
          <a:lstStyle/>
          <a:p>
            <a:pPr rtl="0"/>
            <a:r>
              <a:rPr lang="ru-RU" dirty="0"/>
              <a:t>Добавить нижний колонтитул</a:t>
            </a:r>
          </a:p>
        </p:txBody>
      </p:sp>
      <p:sp>
        <p:nvSpPr>
          <p:cNvPr id="7" name="Дата 6"/>
          <p:cNvSpPr>
            <a:spLocks noGrp="1"/>
          </p:cNvSpPr>
          <p:nvPr>
            <p:ph type="dt" sz="half" idx="10"/>
          </p:nvPr>
        </p:nvSpPr>
        <p:spPr/>
        <p:txBody>
          <a:bodyPr rtlCol="0"/>
          <a:lstStyle/>
          <a:p>
            <a:pPr rtl="0"/>
            <a:fld id="{1A8FBC0B-9D1F-47A4-AB54-B5A29B750DEC}" type="datetime1">
              <a:rPr lang="ru-RU" smtClean="0"/>
              <a:t>02.01.2022</a:t>
            </a:fld>
            <a:endParaRPr lang="ru-RU" dirty="0"/>
          </a:p>
        </p:txBody>
      </p:sp>
      <p:sp>
        <p:nvSpPr>
          <p:cNvPr id="9" name="Номер слайда 8"/>
          <p:cNvSpPr>
            <a:spLocks noGrp="1"/>
          </p:cNvSpPr>
          <p:nvPr>
            <p:ph type="sldNum" sz="quarter" idx="12"/>
          </p:nvPr>
        </p:nvSpPr>
        <p:spPr/>
        <p:txBody>
          <a:bodyPr rtlCol="0"/>
          <a:lstStyle/>
          <a:p>
            <a:pPr rtl="0"/>
            <a:fld id="{4FAB73BC-B049-4115-A692-8D63A059BFB8}" type="slidenum">
              <a:rPr lang="ru-RU" smtClean="0"/>
              <a:t>‹#›</a:t>
            </a:fld>
            <a:endParaRPr lang="ru-RU" dirty="0"/>
          </a:p>
        </p:txBody>
      </p:sp>
    </p:spTree>
    <p:extLst>
      <p:ext uri="{BB962C8B-B14F-4D97-AF65-F5344CB8AC3E}">
        <p14:creationId xmlns:p14="http://schemas.microsoft.com/office/powerpoint/2010/main" val="1072378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Только заголовок">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rtlCol="0"/>
          <a:lstStyle/>
          <a:p>
            <a:pPr rtl="0"/>
            <a:r>
              <a:rPr lang="ru-RU"/>
              <a:t>Образец заголовка</a:t>
            </a:r>
            <a:endParaRPr lang="ru-RU" dirty="0"/>
          </a:p>
        </p:txBody>
      </p:sp>
      <p:sp>
        <p:nvSpPr>
          <p:cNvPr id="4" name="Нижний колонтитул 3"/>
          <p:cNvSpPr>
            <a:spLocks noGrp="1"/>
          </p:cNvSpPr>
          <p:nvPr>
            <p:ph type="ftr" sz="quarter" idx="11"/>
          </p:nvPr>
        </p:nvSpPr>
        <p:spPr/>
        <p:txBody>
          <a:bodyPr rtlCol="0"/>
          <a:lstStyle/>
          <a:p>
            <a:pPr rtl="0"/>
            <a:r>
              <a:rPr lang="ru-RU" dirty="0"/>
              <a:t>Добавить нижний колонтитул</a:t>
            </a:r>
          </a:p>
        </p:txBody>
      </p:sp>
      <p:sp>
        <p:nvSpPr>
          <p:cNvPr id="3" name="Дата 2"/>
          <p:cNvSpPr>
            <a:spLocks noGrp="1"/>
          </p:cNvSpPr>
          <p:nvPr>
            <p:ph type="dt" sz="half" idx="10"/>
          </p:nvPr>
        </p:nvSpPr>
        <p:spPr/>
        <p:txBody>
          <a:bodyPr rtlCol="0"/>
          <a:lstStyle/>
          <a:p>
            <a:pPr rtl="0"/>
            <a:fld id="{AE3F9762-4988-46DF-B407-1D6F983FD222}" type="datetime1">
              <a:rPr lang="ru-RU" smtClean="0"/>
              <a:t>02.01.2022</a:t>
            </a:fld>
            <a:endParaRPr lang="ru-RU" dirty="0"/>
          </a:p>
        </p:txBody>
      </p:sp>
      <p:sp>
        <p:nvSpPr>
          <p:cNvPr id="5" name="Номер слайда 4"/>
          <p:cNvSpPr>
            <a:spLocks noGrp="1"/>
          </p:cNvSpPr>
          <p:nvPr>
            <p:ph type="sldNum" sz="quarter" idx="12"/>
          </p:nvPr>
        </p:nvSpPr>
        <p:spPr/>
        <p:txBody>
          <a:bodyPr rtlCol="0"/>
          <a:lstStyle/>
          <a:p>
            <a:pPr rtl="0"/>
            <a:fld id="{4FAB73BC-B049-4115-A692-8D63A059BFB8}" type="slidenum">
              <a:rPr lang="ru-RU" smtClean="0"/>
              <a:t>‹#›</a:t>
            </a:fld>
            <a:endParaRPr lang="ru-RU" dirty="0"/>
          </a:p>
        </p:txBody>
      </p:sp>
    </p:spTree>
    <p:extLst>
      <p:ext uri="{BB962C8B-B14F-4D97-AF65-F5344CB8AC3E}">
        <p14:creationId xmlns:p14="http://schemas.microsoft.com/office/powerpoint/2010/main" val="3681886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небо"/>
          <p:cNvSpPr/>
          <p:nvPr/>
        </p:nvSpPr>
        <p:spPr>
          <a:xfrm>
            <a:off x="2552" y="-1"/>
            <a:ext cx="12188952" cy="6858002"/>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rtl="0"/>
            <a:endParaRPr lang="ru-RU" dirty="0"/>
          </a:p>
        </p:txBody>
      </p:sp>
      <p:sp>
        <p:nvSpPr>
          <p:cNvPr id="3" name="Нижний колонтитул 2"/>
          <p:cNvSpPr>
            <a:spLocks noGrp="1"/>
          </p:cNvSpPr>
          <p:nvPr>
            <p:ph type="ftr" sz="quarter" idx="11"/>
          </p:nvPr>
        </p:nvSpPr>
        <p:spPr/>
        <p:txBody>
          <a:bodyPr rtlCol="0"/>
          <a:lstStyle/>
          <a:p>
            <a:pPr rtl="0"/>
            <a:r>
              <a:rPr lang="ru-RU" dirty="0"/>
              <a:t>Добавить нижний колонтитул</a:t>
            </a:r>
          </a:p>
        </p:txBody>
      </p:sp>
      <p:sp>
        <p:nvSpPr>
          <p:cNvPr id="2" name="Дата 1"/>
          <p:cNvSpPr>
            <a:spLocks noGrp="1"/>
          </p:cNvSpPr>
          <p:nvPr>
            <p:ph type="dt" sz="half" idx="10"/>
          </p:nvPr>
        </p:nvSpPr>
        <p:spPr/>
        <p:txBody>
          <a:bodyPr rtlCol="0"/>
          <a:lstStyle/>
          <a:p>
            <a:pPr rtl="0"/>
            <a:fld id="{E8CB11BE-8814-4403-B2D8-CFC8D5D61B51}" type="datetime1">
              <a:rPr lang="ru-RU" smtClean="0"/>
              <a:t>02.01.2022</a:t>
            </a:fld>
            <a:endParaRPr lang="ru-RU" dirty="0"/>
          </a:p>
        </p:txBody>
      </p:sp>
      <p:sp>
        <p:nvSpPr>
          <p:cNvPr id="4" name="Номер слайда 3"/>
          <p:cNvSpPr>
            <a:spLocks noGrp="1"/>
          </p:cNvSpPr>
          <p:nvPr>
            <p:ph type="sldNum" sz="quarter" idx="12"/>
          </p:nvPr>
        </p:nvSpPr>
        <p:spPr/>
        <p:txBody>
          <a:bodyPr rtlCol="0"/>
          <a:lstStyle/>
          <a:p>
            <a:pPr rtl="0"/>
            <a:fld id="{4FAB73BC-B049-4115-A692-8D63A059BFB8}" type="slidenum">
              <a:rPr lang="ru-RU" smtClean="0"/>
              <a:t>‹#›</a:t>
            </a:fld>
            <a:endParaRPr lang="ru-RU" dirty="0"/>
          </a:p>
        </p:txBody>
      </p:sp>
    </p:spTree>
    <p:extLst>
      <p:ext uri="{BB962C8B-B14F-4D97-AF65-F5344CB8AC3E}">
        <p14:creationId xmlns:p14="http://schemas.microsoft.com/office/powerpoint/2010/main" val="492262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27479" y="762000"/>
            <a:ext cx="3377133" cy="2743200"/>
          </a:xfrm>
        </p:spPr>
        <p:txBody>
          <a:bodyPr rtlCol="0" anchor="b">
            <a:normAutofit/>
          </a:bodyPr>
          <a:lstStyle>
            <a:lvl1pPr rtl="0">
              <a:defRPr sz="3200" b="0"/>
            </a:lvl1pPr>
          </a:lstStyle>
          <a:p>
            <a:pPr rtl="0"/>
            <a:r>
              <a:rPr lang="ru-RU"/>
              <a:t>Образец заголовка</a:t>
            </a:r>
            <a:endParaRPr lang="ru-RU" dirty="0"/>
          </a:p>
        </p:txBody>
      </p:sp>
      <p:sp>
        <p:nvSpPr>
          <p:cNvPr id="3" name="Объект 2"/>
          <p:cNvSpPr>
            <a:spLocks noGrp="1"/>
          </p:cNvSpPr>
          <p:nvPr>
            <p:ph idx="1"/>
          </p:nvPr>
        </p:nvSpPr>
        <p:spPr>
          <a:xfrm>
            <a:off x="760413" y="685800"/>
            <a:ext cx="6858000" cy="45720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RU" dirty="0"/>
          </a:p>
        </p:txBody>
      </p:sp>
      <p:sp>
        <p:nvSpPr>
          <p:cNvPr id="4" name="Текст 3"/>
          <p:cNvSpPr>
            <a:spLocks noGrp="1"/>
          </p:cNvSpPr>
          <p:nvPr>
            <p:ph type="body" sz="half" idx="2"/>
          </p:nvPr>
        </p:nvSpPr>
        <p:spPr>
          <a:xfrm>
            <a:off x="8127479" y="3554104"/>
            <a:ext cx="3377133" cy="1703696"/>
          </a:xfrm>
        </p:spPr>
        <p:txBody>
          <a:bodyPr rtlCol="0">
            <a:normAutofit/>
          </a:bodyPr>
          <a:lstStyle>
            <a:lvl1pPr marL="0" indent="0">
              <a:lnSpc>
                <a:spcPct val="90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a:t>Образец текста</a:t>
            </a:r>
          </a:p>
        </p:txBody>
      </p:sp>
      <p:sp>
        <p:nvSpPr>
          <p:cNvPr id="6" name="Нижний колонтитул 5"/>
          <p:cNvSpPr>
            <a:spLocks noGrp="1"/>
          </p:cNvSpPr>
          <p:nvPr>
            <p:ph type="ftr" sz="quarter" idx="11"/>
          </p:nvPr>
        </p:nvSpPr>
        <p:spPr/>
        <p:txBody>
          <a:bodyPr rtlCol="0"/>
          <a:lstStyle/>
          <a:p>
            <a:pPr rtl="0"/>
            <a:r>
              <a:rPr lang="ru-RU" dirty="0"/>
              <a:t>Добавить нижний колонтитул</a:t>
            </a:r>
          </a:p>
        </p:txBody>
      </p:sp>
      <p:sp>
        <p:nvSpPr>
          <p:cNvPr id="5" name="Дата 4"/>
          <p:cNvSpPr>
            <a:spLocks noGrp="1"/>
          </p:cNvSpPr>
          <p:nvPr>
            <p:ph type="dt" sz="half" idx="10"/>
          </p:nvPr>
        </p:nvSpPr>
        <p:spPr/>
        <p:txBody>
          <a:bodyPr rtlCol="0"/>
          <a:lstStyle/>
          <a:p>
            <a:pPr rtl="0"/>
            <a:fld id="{E953F184-FFFE-42EC-8EDA-51D9CD1A405B}" type="datetime1">
              <a:rPr lang="ru-RU" smtClean="0"/>
              <a:t>02.01.2022</a:t>
            </a:fld>
            <a:endParaRPr lang="ru-RU" dirty="0"/>
          </a:p>
        </p:txBody>
      </p:sp>
      <p:sp>
        <p:nvSpPr>
          <p:cNvPr id="7" name="Номер слайда 6"/>
          <p:cNvSpPr>
            <a:spLocks noGrp="1"/>
          </p:cNvSpPr>
          <p:nvPr>
            <p:ph type="sldNum" sz="quarter" idx="12"/>
          </p:nvPr>
        </p:nvSpPr>
        <p:spPr/>
        <p:txBody>
          <a:bodyPr rtlCol="0"/>
          <a:lstStyle/>
          <a:p>
            <a:pPr rtl="0"/>
            <a:fld id="{4FAB73BC-B049-4115-A692-8D63A059BFB8}" type="slidenum">
              <a:rPr lang="ru-RU" smtClean="0"/>
              <a:t>‹#›</a:t>
            </a:fld>
            <a:endParaRPr lang="ru-RU" dirty="0"/>
          </a:p>
        </p:txBody>
      </p:sp>
    </p:spTree>
    <p:extLst>
      <p:ext uri="{BB962C8B-B14F-4D97-AF65-F5344CB8AC3E}">
        <p14:creationId xmlns:p14="http://schemas.microsoft.com/office/powerpoint/2010/main" val="1483897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27479" y="762000"/>
            <a:ext cx="3377133" cy="2743200"/>
          </a:xfrm>
        </p:spPr>
        <p:txBody>
          <a:bodyPr rtlCol="0" anchor="b">
            <a:normAutofit/>
          </a:bodyPr>
          <a:lstStyle>
            <a:lvl1pPr>
              <a:defRPr sz="3400" b="0"/>
            </a:lvl1pPr>
          </a:lstStyle>
          <a:p>
            <a:pPr rtl="0"/>
            <a:r>
              <a:rPr lang="ru-RU"/>
              <a:t>Образец заголовка</a:t>
            </a:r>
            <a:endParaRPr lang="ru-RU" dirty="0"/>
          </a:p>
        </p:txBody>
      </p:sp>
      <p:sp>
        <p:nvSpPr>
          <p:cNvPr id="3" name="Рисунок 2" descr="Пустой заполнитель, вместо которого можно добавить изображение. Щелкните заполнитель и выберите изображение, которое необходимо добавить"/>
          <p:cNvSpPr>
            <a:spLocks noGrp="1"/>
          </p:cNvSpPr>
          <p:nvPr>
            <p:ph type="pic" idx="1"/>
          </p:nvPr>
        </p:nvSpPr>
        <p:spPr>
          <a:xfrm>
            <a:off x="760413" y="685800"/>
            <a:ext cx="6858000" cy="4572000"/>
          </a:xfrm>
          <a:solidFill>
            <a:schemeClr val="bg1">
              <a:lumMod val="95000"/>
            </a:schemeClr>
          </a:solidFill>
        </p:spPr>
        <p:txBody>
          <a:bodyPr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ru-RU"/>
              <a:t>Вставка рисунка</a:t>
            </a:r>
            <a:endParaRPr lang="ru-RU" dirty="0"/>
          </a:p>
        </p:txBody>
      </p:sp>
      <p:sp>
        <p:nvSpPr>
          <p:cNvPr id="4" name="Текст 3"/>
          <p:cNvSpPr>
            <a:spLocks noGrp="1"/>
          </p:cNvSpPr>
          <p:nvPr>
            <p:ph type="body" sz="half" idx="2"/>
          </p:nvPr>
        </p:nvSpPr>
        <p:spPr>
          <a:xfrm>
            <a:off x="8127479" y="3554104"/>
            <a:ext cx="3377133" cy="1703696"/>
          </a:xfrm>
        </p:spPr>
        <p:txBody>
          <a:bodyPr rtlCol="0">
            <a:normAutofit/>
          </a:bodyPr>
          <a:lstStyle>
            <a:lvl1pPr marL="0" indent="0">
              <a:lnSpc>
                <a:spcPct val="100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a:t>Образец текста</a:t>
            </a:r>
          </a:p>
        </p:txBody>
      </p:sp>
      <p:sp>
        <p:nvSpPr>
          <p:cNvPr id="6" name="Нижний колонтитул 5"/>
          <p:cNvSpPr>
            <a:spLocks noGrp="1"/>
          </p:cNvSpPr>
          <p:nvPr>
            <p:ph type="ftr" sz="quarter" idx="11"/>
          </p:nvPr>
        </p:nvSpPr>
        <p:spPr/>
        <p:txBody>
          <a:bodyPr rtlCol="0"/>
          <a:lstStyle/>
          <a:p>
            <a:pPr rtl="0"/>
            <a:r>
              <a:rPr lang="ru-RU" dirty="0"/>
              <a:t>Добавить нижний колонтитул</a:t>
            </a:r>
          </a:p>
        </p:txBody>
      </p:sp>
      <p:sp>
        <p:nvSpPr>
          <p:cNvPr id="5" name="Дата 4"/>
          <p:cNvSpPr>
            <a:spLocks noGrp="1"/>
          </p:cNvSpPr>
          <p:nvPr>
            <p:ph type="dt" sz="half" idx="10"/>
          </p:nvPr>
        </p:nvSpPr>
        <p:spPr/>
        <p:txBody>
          <a:bodyPr rtlCol="0"/>
          <a:lstStyle/>
          <a:p>
            <a:pPr rtl="0"/>
            <a:fld id="{E47EA49B-CCF9-48A6-887A-A55AE8A49A03}" type="datetime1">
              <a:rPr lang="ru-RU" smtClean="0"/>
              <a:t>02.01.2022</a:t>
            </a:fld>
            <a:endParaRPr lang="ru-RU" dirty="0"/>
          </a:p>
        </p:txBody>
      </p:sp>
      <p:sp>
        <p:nvSpPr>
          <p:cNvPr id="7" name="Номер слайда 6"/>
          <p:cNvSpPr>
            <a:spLocks noGrp="1"/>
          </p:cNvSpPr>
          <p:nvPr>
            <p:ph type="sldNum" sz="quarter" idx="12"/>
          </p:nvPr>
        </p:nvSpPr>
        <p:spPr/>
        <p:txBody>
          <a:bodyPr rtlCol="0"/>
          <a:lstStyle/>
          <a:p>
            <a:pPr rtl="0"/>
            <a:fld id="{4FAB73BC-B049-4115-A692-8D63A059BFB8}" type="slidenum">
              <a:rPr lang="ru-RU" smtClean="0"/>
              <a:t>‹#›</a:t>
            </a:fld>
            <a:endParaRPr lang="ru-RU" dirty="0"/>
          </a:p>
        </p:txBody>
      </p:sp>
    </p:spTree>
    <p:extLst>
      <p:ext uri="{BB962C8B-B14F-4D97-AF65-F5344CB8AC3E}">
        <p14:creationId xmlns:p14="http://schemas.microsoft.com/office/powerpoint/2010/main" val="4216615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небо"/>
          <p:cNvSpPr/>
          <p:nvPr/>
        </p:nvSpPr>
        <p:spPr>
          <a:xfrm>
            <a:off x="2552" y="-1"/>
            <a:ext cx="12188952" cy="6858002"/>
          </a:xfrm>
          <a:prstGeom prst="rect">
            <a:avLst/>
          </a:prstGeom>
          <a:gradFill>
            <a:gsLst>
              <a:gs pos="0">
                <a:schemeClr val="accent2">
                  <a:lumMod val="60000"/>
                  <a:lumOff val="40000"/>
                  <a:alpha val="58000"/>
                </a:schemeClr>
              </a:gs>
              <a:gs pos="88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rtl="0"/>
            <a:endParaRPr lang="ru-RU" dirty="0"/>
          </a:p>
        </p:txBody>
      </p:sp>
      <p:sp>
        <p:nvSpPr>
          <p:cNvPr id="8" name="вода3"/>
          <p:cNvSpPr/>
          <p:nvPr/>
        </p:nvSpPr>
        <p:spPr bwMode="gray">
          <a:xfrm>
            <a:off x="2552" y="6064101"/>
            <a:ext cx="12188952" cy="793899"/>
          </a:xfrm>
          <a:prstGeom prst="rect">
            <a:avLst/>
          </a:prstGeom>
          <a:gradFill>
            <a:gsLst>
              <a:gs pos="833">
                <a:schemeClr val="accent2">
                  <a:lumMod val="60000"/>
                  <a:lumOff val="40000"/>
                  <a:alpha val="38000"/>
                </a:schemeClr>
              </a:gs>
              <a:gs pos="49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pic>
        <p:nvPicPr>
          <p:cNvPr id="9" name="вода2"/>
          <p:cNvPicPr>
            <a:picLocks noChangeAspect="1"/>
          </p:cNvPicPr>
          <p:nvPr/>
        </p:nvPicPr>
        <p:blipFill rotWithShape="1">
          <a:blip r:embed="rId13" cstate="print">
            <a:extLst>
              <a:ext uri="{28A0092B-C50C-407E-A947-70E740481C1C}">
                <a14:useLocalDpi xmlns:a14="http://schemas.microsoft.com/office/drawing/2010/main" val="0"/>
              </a:ext>
            </a:extLst>
          </a:blip>
          <a:srcRect l="2674" r="9901"/>
          <a:stretch/>
        </p:blipFill>
        <p:spPr bwMode="white">
          <a:xfrm>
            <a:off x="-1425" y="6256181"/>
            <a:ext cx="12188952" cy="463209"/>
          </a:xfrm>
          <a:prstGeom prst="rect">
            <a:avLst/>
          </a:prstGeom>
          <a:noFill/>
          <a:ln>
            <a:noFill/>
          </a:ln>
        </p:spPr>
      </p:pic>
      <p:pic>
        <p:nvPicPr>
          <p:cNvPr id="10" name="вода1"/>
          <p:cNvPicPr>
            <a:picLocks noChangeAspect="1"/>
          </p:cNvPicPr>
          <p:nvPr/>
        </p:nvPicPr>
        <p:blipFill rotWithShape="1">
          <a:blip r:embed="rId14" cstate="print">
            <a:duotone>
              <a:schemeClr val="accent2">
                <a:shade val="45000"/>
                <a:satMod val="135000"/>
              </a:schemeClr>
              <a:prstClr val="white"/>
            </a:duotone>
            <a:extLst>
              <a:ext uri="{28A0092B-C50C-407E-A947-70E740481C1C}">
                <a14:useLocalDpi xmlns:a14="http://schemas.microsoft.com/office/drawing/2010/main" val="0"/>
              </a:ext>
            </a:extLst>
          </a:blip>
          <a:srcRect l="6218" r="6356"/>
          <a:stretch/>
        </p:blipFill>
        <p:spPr bwMode="gray">
          <a:xfrm flipH="1">
            <a:off x="-1425" y="5979395"/>
            <a:ext cx="12188952" cy="268288"/>
          </a:xfrm>
          <a:prstGeom prst="rect">
            <a:avLst/>
          </a:prstGeom>
          <a:noFill/>
          <a:ln>
            <a:noFill/>
          </a:ln>
        </p:spPr>
      </p:pic>
      <p:sp>
        <p:nvSpPr>
          <p:cNvPr id="2" name="Заголовок 1"/>
          <p:cNvSpPr>
            <a:spLocks noGrp="1"/>
          </p:cNvSpPr>
          <p:nvPr>
            <p:ph type="title"/>
          </p:nvPr>
        </p:nvSpPr>
        <p:spPr>
          <a:xfrm>
            <a:off x="1341120" y="265176"/>
            <a:ext cx="9509759" cy="1088136"/>
          </a:xfrm>
          <a:prstGeom prst="rect">
            <a:avLst/>
          </a:prstGeom>
        </p:spPr>
        <p:txBody>
          <a:bodyPr vert="horz" lIns="91440" tIns="45720" rIns="91440" bIns="45720" rtlCol="0" anchor="b">
            <a:normAutofit/>
          </a:bodyPr>
          <a:lstStyle/>
          <a:p>
            <a:pPr rtl="0"/>
            <a:r>
              <a:rPr lang="ru-RU" dirty="0"/>
              <a:t>Образец заголовка</a:t>
            </a:r>
          </a:p>
        </p:txBody>
      </p:sp>
      <p:sp>
        <p:nvSpPr>
          <p:cNvPr id="3" name="Текст 2"/>
          <p:cNvSpPr>
            <a:spLocks noGrp="1"/>
          </p:cNvSpPr>
          <p:nvPr>
            <p:ph type="body" idx="1"/>
          </p:nvPr>
        </p:nvSpPr>
        <p:spPr>
          <a:xfrm>
            <a:off x="1341120" y="1572768"/>
            <a:ext cx="9509760" cy="4142232"/>
          </a:xfrm>
          <a:prstGeom prst="rect">
            <a:avLst/>
          </a:prstGeom>
        </p:spPr>
        <p:txBody>
          <a:bodyPr vert="horz" lIns="91440" tIns="45720" rIns="91440" bIns="45720" rtlCol="0">
            <a:normAutofit/>
          </a:bodyPr>
          <a:lstStyle/>
          <a:p>
            <a:pPr lvl="0" rtl="0"/>
            <a:r>
              <a:rPr lang="ru-RU" dirty="0"/>
              <a:t>Щелкните, чтобы изменить стили текста образца слайда</a:t>
            </a:r>
          </a:p>
          <a:p>
            <a:pPr lvl="1" rtl="0"/>
            <a:r>
              <a:rPr lang="ru-RU" dirty="0"/>
              <a:t>Второй уровень</a:t>
            </a:r>
          </a:p>
          <a:p>
            <a:pPr lvl="2" rtl="0"/>
            <a:r>
              <a:rPr lang="ru-RU" dirty="0"/>
              <a:t>Третий уровень</a:t>
            </a:r>
          </a:p>
          <a:p>
            <a:pPr lvl="3" rtl="0"/>
            <a:r>
              <a:rPr lang="ru-RU" dirty="0"/>
              <a:t>Четвертый уровень</a:t>
            </a:r>
          </a:p>
          <a:p>
            <a:pPr lvl="4" rtl="0"/>
            <a:r>
              <a:rPr lang="ru-RU" dirty="0"/>
              <a:t>Пятый уровень</a:t>
            </a:r>
          </a:p>
        </p:txBody>
      </p:sp>
      <p:sp>
        <p:nvSpPr>
          <p:cNvPr id="5" name="Нижний колонтитул 4"/>
          <p:cNvSpPr>
            <a:spLocks noGrp="1"/>
          </p:cNvSpPr>
          <p:nvPr>
            <p:ph type="ftr" sz="quarter" idx="3"/>
          </p:nvPr>
        </p:nvSpPr>
        <p:spPr>
          <a:xfrm>
            <a:off x="1341120" y="6601968"/>
            <a:ext cx="7159752" cy="237744"/>
          </a:xfrm>
          <a:prstGeom prst="rect">
            <a:avLst/>
          </a:prstGeom>
        </p:spPr>
        <p:txBody>
          <a:bodyPr vert="horz" lIns="91440" tIns="45720" rIns="91440" bIns="45720" rtlCol="0" anchor="ctr"/>
          <a:lstStyle>
            <a:lvl1pPr algn="l">
              <a:defRPr sz="1100" cap="all" baseline="0">
                <a:solidFill>
                  <a:schemeClr val="tx1"/>
                </a:solidFill>
              </a:defRPr>
            </a:lvl1pPr>
          </a:lstStyle>
          <a:p>
            <a:pPr rtl="0"/>
            <a:r>
              <a:rPr lang="ru-RU" dirty="0"/>
              <a:t>Добавить нижний колонтитул</a:t>
            </a:r>
          </a:p>
        </p:txBody>
      </p:sp>
      <p:sp>
        <p:nvSpPr>
          <p:cNvPr id="4" name="Дата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l">
              <a:defRPr sz="1100" cap="all" baseline="0">
                <a:solidFill>
                  <a:schemeClr val="tx1"/>
                </a:solidFill>
              </a:defRPr>
            </a:lvl1pPr>
          </a:lstStyle>
          <a:p>
            <a:pPr rtl="0"/>
            <a:fld id="{FD5C8BE9-0404-49B6-80C8-97167A2D586E}" type="datetime1">
              <a:rPr lang="ru-RU" smtClean="0"/>
              <a:t>02.01.2022</a:t>
            </a:fld>
            <a:endParaRPr lang="ru-RU" dirty="0"/>
          </a:p>
        </p:txBody>
      </p:sp>
      <p:sp>
        <p:nvSpPr>
          <p:cNvPr id="6" name="Номер слайда 5"/>
          <p:cNvSpPr>
            <a:spLocks noGrp="1"/>
          </p:cNvSpPr>
          <p:nvPr>
            <p:ph type="sldNum" sz="quarter" idx="4"/>
          </p:nvPr>
        </p:nvSpPr>
        <p:spPr>
          <a:xfrm>
            <a:off x="10210800" y="6601968"/>
            <a:ext cx="640080" cy="237744"/>
          </a:xfrm>
          <a:prstGeom prst="rect">
            <a:avLst/>
          </a:prstGeom>
        </p:spPr>
        <p:txBody>
          <a:bodyPr vert="horz" lIns="91440" tIns="45720" rIns="91440" bIns="45720" rtlCol="0" anchor="ctr"/>
          <a:lstStyle>
            <a:lvl1pPr algn="r">
              <a:defRPr sz="1100" cap="all" baseline="0">
                <a:solidFill>
                  <a:schemeClr val="tx1"/>
                </a:solidFill>
              </a:defRPr>
            </a:lvl1pPr>
          </a:lstStyle>
          <a:p>
            <a:pPr rtl="0"/>
            <a:fld id="{4FAB73BC-B049-4115-A692-8D63A059BFB8}" type="slidenum">
              <a:rPr lang="ru-RU" smtClean="0"/>
              <a:pPr/>
              <a:t>‹#›</a:t>
            </a:fld>
            <a:endParaRPr lang="ru-RU" dirty="0"/>
          </a:p>
        </p:txBody>
      </p:sp>
    </p:spTree>
    <p:extLst>
      <p:ext uri="{BB962C8B-B14F-4D97-AF65-F5344CB8AC3E}">
        <p14:creationId xmlns:p14="http://schemas.microsoft.com/office/powerpoint/2010/main" val="387755153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800" kern="1200">
          <a:solidFill>
            <a:schemeClr val="accent2">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100000"/>
        <a:buFont typeface="Arial" pitchFamily="34" charset="0"/>
        <a:buChar char="•"/>
        <a:defRPr sz="2000" kern="1200">
          <a:solidFill>
            <a:schemeClr val="accent2">
              <a:lumMod val="50000"/>
            </a:schemeClr>
          </a:solidFill>
          <a:latin typeface="+mn-lt"/>
          <a:ea typeface="+mn-ea"/>
          <a:cs typeface="+mn-cs"/>
        </a:defRPr>
      </a:lvl1pPr>
      <a:lvl2pPr marL="548640" indent="-228600" algn="l" defTabSz="914400" rtl="0" eaLnBrk="1" latinLnBrk="0" hangingPunct="1">
        <a:lnSpc>
          <a:spcPct val="90000"/>
        </a:lnSpc>
        <a:spcBef>
          <a:spcPts val="1000"/>
        </a:spcBef>
        <a:buSzPct val="100000"/>
        <a:buFont typeface="Arial" pitchFamily="34" charset="0"/>
        <a:buChar char="•"/>
        <a:defRPr sz="1800" kern="1200">
          <a:solidFill>
            <a:schemeClr val="accent2">
              <a:lumMod val="50000"/>
            </a:schemeClr>
          </a:solidFill>
          <a:latin typeface="+mn-lt"/>
          <a:ea typeface="+mn-ea"/>
          <a:cs typeface="+mn-cs"/>
        </a:defRPr>
      </a:lvl2pPr>
      <a:lvl3pPr marL="822960" indent="-228600" algn="l" defTabSz="914400" rtl="0" eaLnBrk="1" latinLnBrk="0" hangingPunct="1">
        <a:lnSpc>
          <a:spcPct val="90000"/>
        </a:lnSpc>
        <a:spcBef>
          <a:spcPts val="800"/>
        </a:spcBef>
        <a:buSzPct val="100000"/>
        <a:buFont typeface="Arial" pitchFamily="34" charset="0"/>
        <a:buChar char="•"/>
        <a:defRPr sz="1600" kern="1200">
          <a:solidFill>
            <a:schemeClr val="accent2">
              <a:lumMod val="50000"/>
            </a:schemeClr>
          </a:solidFill>
          <a:latin typeface="+mn-lt"/>
          <a:ea typeface="+mn-ea"/>
          <a:cs typeface="+mn-cs"/>
        </a:defRPr>
      </a:lvl3pPr>
      <a:lvl4pPr marL="109728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4pPr>
      <a:lvl5pPr marL="137160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5pPr>
      <a:lvl6pPr marL="164592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6pPr>
      <a:lvl7pPr marL="192024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7pPr>
      <a:lvl8pPr marL="219456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8pPr>
      <a:lvl9pPr marL="2240280" indent="0" algn="l" defTabSz="914400" rtl="0" eaLnBrk="1" latinLnBrk="0" hangingPunct="1">
        <a:lnSpc>
          <a:spcPct val="90000"/>
        </a:lnSpc>
        <a:spcBef>
          <a:spcPts val="800"/>
        </a:spcBef>
        <a:buSzPct val="100000"/>
        <a:buFont typeface="Arial" pitchFamily="34" charset="0"/>
        <a:buNone/>
        <a:defRPr sz="1400" kern="1200">
          <a:solidFill>
            <a:schemeClr val="accent2">
              <a:lumMod val="50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74118" y="885738"/>
            <a:ext cx="9602789" cy="3066627"/>
          </a:xfrm>
        </p:spPr>
        <p:txBody>
          <a:bodyPr rtlCol="0"/>
          <a:lstStyle/>
          <a:p>
            <a:pPr>
              <a:lnSpc>
                <a:spcPct val="100000"/>
              </a:lnSpc>
            </a:pPr>
            <a:r>
              <a:rPr lang="ru-RU" sz="3600" b="1" dirty="0">
                <a:solidFill>
                  <a:schemeClr val="tx1"/>
                </a:solidFill>
                <a:latin typeface="Times New Roman" panose="02020603050405020304" pitchFamily="18" charset="0"/>
                <a:cs typeface="Times New Roman" panose="02020603050405020304" pitchFamily="18" charset="0"/>
              </a:rPr>
              <a:t>Служба школьной медиации (примирения) </a:t>
            </a:r>
            <a:br>
              <a:rPr lang="ru-RU" sz="3600" b="1" dirty="0">
                <a:solidFill>
                  <a:schemeClr val="tx1"/>
                </a:solidFill>
                <a:latin typeface="Times New Roman" panose="02020603050405020304" pitchFamily="18" charset="0"/>
                <a:cs typeface="Times New Roman" panose="02020603050405020304" pitchFamily="18" charset="0"/>
              </a:rPr>
            </a:br>
            <a:r>
              <a:rPr lang="ru-RU" sz="3600" b="1" dirty="0">
                <a:solidFill>
                  <a:schemeClr val="tx1"/>
                </a:solidFill>
                <a:latin typeface="Times New Roman" panose="02020603050405020304" pitchFamily="18" charset="0"/>
                <a:cs typeface="Times New Roman" panose="02020603050405020304" pitchFamily="18" charset="0"/>
              </a:rPr>
              <a:t>в системе психологической службы образовательной организации: </a:t>
            </a:r>
            <a:br>
              <a:rPr lang="ru-RU" sz="3600" b="1" dirty="0">
                <a:solidFill>
                  <a:schemeClr val="tx1"/>
                </a:solidFill>
                <a:latin typeface="Times New Roman" panose="02020603050405020304" pitchFamily="18" charset="0"/>
                <a:cs typeface="Times New Roman" panose="02020603050405020304" pitchFamily="18" charset="0"/>
              </a:rPr>
            </a:br>
            <a:r>
              <a:rPr lang="ru-RU" sz="3200" b="1" dirty="0">
                <a:solidFill>
                  <a:schemeClr val="tx1"/>
                </a:solidFill>
                <a:latin typeface="Times New Roman" panose="02020603050405020304" pitchFamily="18" charset="0"/>
                <a:cs typeface="Times New Roman" panose="02020603050405020304" pitchFamily="18" charset="0"/>
              </a:rPr>
              <a:t>отличительные особенности и условия эффективности</a:t>
            </a:r>
          </a:p>
        </p:txBody>
      </p:sp>
      <p:sp>
        <p:nvSpPr>
          <p:cNvPr id="3" name="Прямоугольник 2">
            <a:extLst>
              <a:ext uri="{FF2B5EF4-FFF2-40B4-BE49-F238E27FC236}">
                <a16:creationId xmlns:a16="http://schemas.microsoft.com/office/drawing/2014/main" id="{475ED94E-BF77-4DC1-8501-21D414F1EC30}"/>
              </a:ext>
            </a:extLst>
          </p:cNvPr>
          <p:cNvSpPr/>
          <p:nvPr/>
        </p:nvSpPr>
        <p:spPr>
          <a:xfrm>
            <a:off x="9390811" y="6077580"/>
            <a:ext cx="2363980" cy="276999"/>
          </a:xfrm>
          <a:prstGeom prst="rect">
            <a:avLst/>
          </a:prstGeom>
        </p:spPr>
        <p:txBody>
          <a:bodyPr wrap="none">
            <a:spAutoFit/>
          </a:bodyPr>
          <a:lstStyle/>
          <a:p>
            <a:r>
              <a:rPr lang="ru-RU" sz="1200" dirty="0">
                <a:solidFill>
                  <a:srgbClr val="000000"/>
                </a:solidFill>
                <a:latin typeface="Times New Roman" panose="02020603050405020304" pitchFamily="18" charset="0"/>
                <a:ea typeface="Helvetica Neue"/>
              </a:rPr>
              <a:t>Авторское право Горшенина Е.В.</a:t>
            </a:r>
            <a:endParaRPr lang="ru-RU" sz="1200" dirty="0"/>
          </a:p>
        </p:txBody>
      </p:sp>
      <p:pic>
        <p:nvPicPr>
          <p:cNvPr id="4" name="Picture 2">
            <a:extLst>
              <a:ext uri="{FF2B5EF4-FFF2-40B4-BE49-F238E27FC236}">
                <a16:creationId xmlns:a16="http://schemas.microsoft.com/office/drawing/2014/main" id="{4066BAD3-9B7B-4F4B-B3A6-EB905818FBC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67382" y="6077580"/>
            <a:ext cx="238125" cy="257175"/>
          </a:xfrm>
          <a:prstGeom prst="rect">
            <a:avLst/>
          </a:prstGeom>
          <a:noFill/>
        </p:spPr>
      </p:pic>
    </p:spTree>
    <p:extLst>
      <p:ext uri="{BB962C8B-B14F-4D97-AF65-F5344CB8AC3E}">
        <p14:creationId xmlns:p14="http://schemas.microsoft.com/office/powerpoint/2010/main" val="150390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53353" y="366270"/>
            <a:ext cx="9601252" cy="5524167"/>
          </a:xfrm>
        </p:spPr>
        <p:txBody>
          <a:bodyPr rtlCol="0">
            <a:normAutofit/>
          </a:bodyPr>
          <a:lstStyle/>
          <a:p>
            <a:pPr rtl="0"/>
            <a:br>
              <a:rPr lang="ru-RU" dirty="0"/>
            </a:br>
            <a:r>
              <a:rPr lang="ru-RU" sz="4000" dirty="0">
                <a:latin typeface="Times New Roman" panose="02020603050405020304" pitchFamily="18" charset="0"/>
                <a:cs typeface="Times New Roman" panose="02020603050405020304" pitchFamily="18" charset="0"/>
              </a:rPr>
              <a:t>Какой самый частый способ реагирования на конфликты в школе?</a:t>
            </a:r>
            <a:br>
              <a:rPr lang="ru-RU" sz="4000" dirty="0">
                <a:latin typeface="Times New Roman" panose="02020603050405020304" pitchFamily="18" charset="0"/>
                <a:cs typeface="Times New Roman" panose="02020603050405020304" pitchFamily="18" charset="0"/>
              </a:rPr>
            </a:br>
            <a:br>
              <a:rPr lang="ru-RU" sz="4000" dirty="0">
                <a:latin typeface="Times New Roman" panose="02020603050405020304" pitchFamily="18" charset="0"/>
                <a:cs typeface="Times New Roman" panose="02020603050405020304" pitchFamily="18" charset="0"/>
              </a:rPr>
            </a:br>
            <a:br>
              <a:rPr lang="ru-RU" sz="4000" dirty="0">
                <a:latin typeface="Times New Roman" panose="02020603050405020304" pitchFamily="18" charset="0"/>
                <a:cs typeface="Times New Roman" panose="02020603050405020304" pitchFamily="18" charset="0"/>
              </a:rPr>
            </a:br>
            <a:br>
              <a:rPr lang="ru-RU" sz="4000" dirty="0">
                <a:latin typeface="Times New Roman" panose="02020603050405020304" pitchFamily="18" charset="0"/>
                <a:cs typeface="Times New Roman" panose="02020603050405020304" pitchFamily="18" charset="0"/>
              </a:rPr>
            </a:br>
            <a:br>
              <a:rPr lang="ru-RU" sz="4000" dirty="0">
                <a:latin typeface="Times New Roman" panose="02020603050405020304" pitchFamily="18" charset="0"/>
                <a:cs typeface="Times New Roman" panose="02020603050405020304" pitchFamily="18" charset="0"/>
              </a:rPr>
            </a:br>
            <a:endParaRPr lang="ru-RU" dirty="0"/>
          </a:p>
        </p:txBody>
      </p:sp>
      <p:sp>
        <p:nvSpPr>
          <p:cNvPr id="5" name="Прямоугольник 4">
            <a:extLst>
              <a:ext uri="{FF2B5EF4-FFF2-40B4-BE49-F238E27FC236}">
                <a16:creationId xmlns:a16="http://schemas.microsoft.com/office/drawing/2014/main" id="{8B248D22-BAAC-40B1-88EE-D3E691785992}"/>
              </a:ext>
            </a:extLst>
          </p:cNvPr>
          <p:cNvSpPr/>
          <p:nvPr/>
        </p:nvSpPr>
        <p:spPr>
          <a:xfrm>
            <a:off x="9390811" y="6077580"/>
            <a:ext cx="2363980" cy="276999"/>
          </a:xfrm>
          <a:prstGeom prst="rect">
            <a:avLst/>
          </a:prstGeom>
        </p:spPr>
        <p:txBody>
          <a:bodyPr wrap="none">
            <a:spAutoFit/>
          </a:bodyPr>
          <a:lstStyle/>
          <a:p>
            <a:r>
              <a:rPr lang="ru-RU" sz="1200" dirty="0">
                <a:solidFill>
                  <a:srgbClr val="000000"/>
                </a:solidFill>
                <a:latin typeface="Times New Roman" panose="02020603050405020304" pitchFamily="18" charset="0"/>
                <a:ea typeface="Helvetica Neue"/>
              </a:rPr>
              <a:t>Авторское право Горшенина Е.В.</a:t>
            </a:r>
            <a:endParaRPr lang="ru-RU" sz="1200" dirty="0"/>
          </a:p>
        </p:txBody>
      </p:sp>
      <p:pic>
        <p:nvPicPr>
          <p:cNvPr id="6" name="Picture 2">
            <a:extLst>
              <a:ext uri="{FF2B5EF4-FFF2-40B4-BE49-F238E27FC236}">
                <a16:creationId xmlns:a16="http://schemas.microsoft.com/office/drawing/2014/main" id="{A51FE31A-C3D9-4739-95F2-C88AD6C4DB3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67382" y="6077580"/>
            <a:ext cx="238125" cy="257175"/>
          </a:xfrm>
          <a:prstGeom prst="rect">
            <a:avLst/>
          </a:prstGeom>
          <a:noFill/>
        </p:spPr>
      </p:pic>
      <p:sp>
        <p:nvSpPr>
          <p:cNvPr id="3" name="Стрелка: вниз 2">
            <a:extLst>
              <a:ext uri="{FF2B5EF4-FFF2-40B4-BE49-F238E27FC236}">
                <a16:creationId xmlns:a16="http://schemas.microsoft.com/office/drawing/2014/main" id="{FEF3A6B3-58B5-463F-821F-43BD92570011}"/>
              </a:ext>
            </a:extLst>
          </p:cNvPr>
          <p:cNvSpPr/>
          <p:nvPr/>
        </p:nvSpPr>
        <p:spPr>
          <a:xfrm>
            <a:off x="5853684" y="342900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255057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8B248D22-BAAC-40B1-88EE-D3E691785992}"/>
              </a:ext>
            </a:extLst>
          </p:cNvPr>
          <p:cNvSpPr/>
          <p:nvPr/>
        </p:nvSpPr>
        <p:spPr>
          <a:xfrm>
            <a:off x="9390811" y="6077580"/>
            <a:ext cx="2363980" cy="276999"/>
          </a:xfrm>
          <a:prstGeom prst="rect">
            <a:avLst/>
          </a:prstGeom>
        </p:spPr>
        <p:txBody>
          <a:bodyPr wrap="none">
            <a:spAutoFit/>
          </a:bodyPr>
          <a:lstStyle/>
          <a:p>
            <a:r>
              <a:rPr lang="ru-RU" sz="1200" dirty="0">
                <a:solidFill>
                  <a:srgbClr val="000000"/>
                </a:solidFill>
                <a:latin typeface="Times New Roman" panose="02020603050405020304" pitchFamily="18" charset="0"/>
                <a:ea typeface="Helvetica Neue"/>
              </a:rPr>
              <a:t>Авторское право Горшенина Е.В.</a:t>
            </a:r>
            <a:endParaRPr lang="ru-RU" sz="1200" dirty="0"/>
          </a:p>
        </p:txBody>
      </p:sp>
      <p:pic>
        <p:nvPicPr>
          <p:cNvPr id="6" name="Picture 2">
            <a:extLst>
              <a:ext uri="{FF2B5EF4-FFF2-40B4-BE49-F238E27FC236}">
                <a16:creationId xmlns:a16="http://schemas.microsoft.com/office/drawing/2014/main" id="{A51FE31A-C3D9-4739-95F2-C88AD6C4DB3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67382" y="6077580"/>
            <a:ext cx="238125" cy="257175"/>
          </a:xfrm>
          <a:prstGeom prst="rect">
            <a:avLst/>
          </a:prstGeom>
          <a:noFill/>
        </p:spPr>
      </p:pic>
      <p:pic>
        <p:nvPicPr>
          <p:cNvPr id="1026" name="Picture 2">
            <a:extLst>
              <a:ext uri="{FF2B5EF4-FFF2-40B4-BE49-F238E27FC236}">
                <a16:creationId xmlns:a16="http://schemas.microsoft.com/office/drawing/2014/main" id="{4ACB3B3C-B75E-41ED-B060-F5464BCF1C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1060" y="2224858"/>
            <a:ext cx="6896322" cy="3346602"/>
          </a:xfrm>
          <a:prstGeom prst="rect">
            <a:avLst/>
          </a:prstGeom>
          <a:noFill/>
          <a:extLst>
            <a:ext uri="{909E8E84-426E-40DD-AFC4-6F175D3DCCD1}">
              <a14:hiddenFill xmlns:a14="http://schemas.microsoft.com/office/drawing/2010/main">
                <a:solidFill>
                  <a:srgbClr val="FFFFFF"/>
                </a:solidFill>
              </a14:hiddenFill>
            </a:ext>
          </a:extLst>
        </p:spPr>
      </p:pic>
      <p:sp>
        <p:nvSpPr>
          <p:cNvPr id="11" name="Прямоугольник 10">
            <a:extLst>
              <a:ext uri="{FF2B5EF4-FFF2-40B4-BE49-F238E27FC236}">
                <a16:creationId xmlns:a16="http://schemas.microsoft.com/office/drawing/2014/main" id="{2CD95C3E-9F81-4583-8324-9692AA803DEB}"/>
              </a:ext>
            </a:extLst>
          </p:cNvPr>
          <p:cNvSpPr/>
          <p:nvPr/>
        </p:nvSpPr>
        <p:spPr>
          <a:xfrm>
            <a:off x="2749625" y="963374"/>
            <a:ext cx="6517757" cy="646331"/>
          </a:xfrm>
          <a:prstGeom prst="rect">
            <a:avLst/>
          </a:prstGeom>
        </p:spPr>
        <p:txBody>
          <a:bodyPr wrap="square">
            <a:spAutoFit/>
          </a:bodyPr>
          <a:lstStyle/>
          <a:p>
            <a:pPr algn="ctr"/>
            <a:r>
              <a:rPr lang="ru-RU" sz="3600" b="1" dirty="0">
                <a:solidFill>
                  <a:schemeClr val="accent1">
                    <a:lumMod val="50000"/>
                  </a:schemeClr>
                </a:solidFill>
                <a:latin typeface="Times New Roman" panose="02020603050405020304" pitchFamily="18" charset="0"/>
                <a:cs typeface="Times New Roman" panose="02020603050405020304" pitchFamily="18" charset="0"/>
              </a:rPr>
              <a:t>Поиск виновного и наказание</a:t>
            </a:r>
            <a:endParaRPr lang="ru-RU" sz="3600" b="1" dirty="0">
              <a:solidFill>
                <a:schemeClr val="accent1">
                  <a:lumMod val="50000"/>
                </a:schemeClr>
              </a:solidFill>
            </a:endParaRPr>
          </a:p>
        </p:txBody>
      </p:sp>
    </p:spTree>
    <p:extLst>
      <p:ext uri="{BB962C8B-B14F-4D97-AF65-F5344CB8AC3E}">
        <p14:creationId xmlns:p14="http://schemas.microsoft.com/office/powerpoint/2010/main" val="3342672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idx="1"/>
          </p:nvPr>
        </p:nvSpPr>
        <p:spPr>
          <a:xfrm>
            <a:off x="1293813" y="1786270"/>
            <a:ext cx="9601200" cy="4291310"/>
          </a:xfrm>
        </p:spPr>
        <p:txBody>
          <a:bodyPr rtlCol="0">
            <a:normAutofit/>
          </a:bodyPr>
          <a:lstStyle/>
          <a:p>
            <a:r>
              <a:rPr lang="ru-RU" b="1" dirty="0">
                <a:solidFill>
                  <a:schemeClr val="accent3">
                    <a:lumMod val="40000"/>
                    <a:lumOff val="60000"/>
                  </a:schemeClr>
                </a:solidFill>
                <a:latin typeface="Times New Roman" panose="02020603050405020304" pitchFamily="18" charset="0"/>
                <a:cs typeface="Times New Roman" panose="02020603050405020304" pitchFamily="18" charset="0"/>
              </a:rPr>
              <a:t> </a:t>
            </a:r>
            <a:endParaRPr lang="ru-RU" dirty="0">
              <a:solidFill>
                <a:schemeClr val="accent3">
                  <a:lumMod val="40000"/>
                  <a:lumOff val="60000"/>
                </a:schemeClr>
              </a:solidFill>
              <a:latin typeface="Times New Roman" panose="02020603050405020304" pitchFamily="18" charset="0"/>
              <a:cs typeface="Times New Roman" panose="02020603050405020304" pitchFamily="18" charset="0"/>
            </a:endParaRPr>
          </a:p>
          <a:p>
            <a:pPr rtl="0"/>
            <a:endParaRPr lang="ru-RU" dirty="0"/>
          </a:p>
          <a:p>
            <a:pPr rtl="0"/>
            <a:endParaRPr lang="ru-RU" dirty="0"/>
          </a:p>
        </p:txBody>
      </p:sp>
      <p:sp>
        <p:nvSpPr>
          <p:cNvPr id="5" name="Прямоугольник 4">
            <a:extLst>
              <a:ext uri="{FF2B5EF4-FFF2-40B4-BE49-F238E27FC236}">
                <a16:creationId xmlns:a16="http://schemas.microsoft.com/office/drawing/2014/main" id="{8B248D22-BAAC-40B1-88EE-D3E691785992}"/>
              </a:ext>
            </a:extLst>
          </p:cNvPr>
          <p:cNvSpPr/>
          <p:nvPr/>
        </p:nvSpPr>
        <p:spPr>
          <a:xfrm>
            <a:off x="9390811" y="6077580"/>
            <a:ext cx="2363980" cy="276999"/>
          </a:xfrm>
          <a:prstGeom prst="rect">
            <a:avLst/>
          </a:prstGeom>
        </p:spPr>
        <p:txBody>
          <a:bodyPr wrap="none">
            <a:spAutoFit/>
          </a:bodyPr>
          <a:lstStyle/>
          <a:p>
            <a:r>
              <a:rPr lang="ru-RU" sz="1200" dirty="0">
                <a:solidFill>
                  <a:srgbClr val="000000"/>
                </a:solidFill>
                <a:latin typeface="Times New Roman" panose="02020603050405020304" pitchFamily="18" charset="0"/>
                <a:ea typeface="Helvetica Neue"/>
              </a:rPr>
              <a:t>Авторское право Горшенина Е.В.</a:t>
            </a:r>
            <a:endParaRPr lang="ru-RU" sz="1200" dirty="0"/>
          </a:p>
        </p:txBody>
      </p:sp>
      <p:pic>
        <p:nvPicPr>
          <p:cNvPr id="6" name="Picture 2">
            <a:extLst>
              <a:ext uri="{FF2B5EF4-FFF2-40B4-BE49-F238E27FC236}">
                <a16:creationId xmlns:a16="http://schemas.microsoft.com/office/drawing/2014/main" id="{A51FE31A-C3D9-4739-95F2-C88AD6C4DB3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67382" y="6077580"/>
            <a:ext cx="238125" cy="257175"/>
          </a:xfrm>
          <a:prstGeom prst="rect">
            <a:avLst/>
          </a:prstGeom>
          <a:noFill/>
        </p:spPr>
      </p:pic>
      <p:sp>
        <p:nvSpPr>
          <p:cNvPr id="10" name="Прямоугольник 9">
            <a:extLst>
              <a:ext uri="{FF2B5EF4-FFF2-40B4-BE49-F238E27FC236}">
                <a16:creationId xmlns:a16="http://schemas.microsoft.com/office/drawing/2014/main" id="{321D6A1C-D023-42D6-BA7B-E6F86F31EECE}"/>
              </a:ext>
            </a:extLst>
          </p:cNvPr>
          <p:cNvSpPr/>
          <p:nvPr/>
        </p:nvSpPr>
        <p:spPr>
          <a:xfrm>
            <a:off x="829340" y="874455"/>
            <a:ext cx="11004698" cy="4031873"/>
          </a:xfrm>
          <a:prstGeom prst="rect">
            <a:avLst/>
          </a:prstGeom>
        </p:spPr>
        <p:txBody>
          <a:bodyPr wrap="square">
            <a:spAutoFit/>
          </a:bodyPr>
          <a:lstStyle/>
          <a:p>
            <a:pPr algn="ctr"/>
            <a:r>
              <a:rPr lang="ru-RU" sz="3200" b="1" dirty="0">
                <a:solidFill>
                  <a:schemeClr val="accent2">
                    <a:lumMod val="75000"/>
                  </a:schemeClr>
                </a:solidFill>
                <a:latin typeface="Times New Roman" panose="02020603050405020304" pitchFamily="18" charset="0"/>
                <a:cs typeface="Times New Roman" panose="02020603050405020304" pitchFamily="18" charset="0"/>
              </a:rPr>
              <a:t>Для того, кто совершил проступок, служба полезна:</a:t>
            </a:r>
            <a:br>
              <a:rPr lang="ru-RU" sz="3200" dirty="0">
                <a:latin typeface="Times New Roman" panose="02020603050405020304" pitchFamily="18" charset="0"/>
                <a:cs typeface="Times New Roman" panose="02020603050405020304" pitchFamily="18" charset="0"/>
              </a:rPr>
            </a:br>
            <a:endParaRPr lang="ru-RU" sz="3200" dirty="0">
              <a:latin typeface="Times New Roman" panose="02020603050405020304" pitchFamily="18" charset="0"/>
              <a:cs typeface="Times New Roman" panose="02020603050405020304" pitchFamily="18" charset="0"/>
            </a:endParaRPr>
          </a:p>
          <a:p>
            <a:pPr marL="457200" indent="-457200" algn="ctr">
              <a:buFont typeface="Wingdings" panose="05000000000000000000" pitchFamily="2" charset="2"/>
              <a:buChar char="v"/>
            </a:pPr>
            <a:r>
              <a:rPr lang="ru-RU" sz="3200" dirty="0">
                <a:latin typeface="Times New Roman" panose="02020603050405020304" pitchFamily="18" charset="0"/>
                <a:cs typeface="Times New Roman" panose="02020603050405020304" pitchFamily="18" charset="0"/>
              </a:rPr>
              <a:t>для осознания причины поступка и его последствий;</a:t>
            </a:r>
          </a:p>
          <a:p>
            <a:pPr algn="ctr"/>
            <a:endParaRPr lang="ru-RU" sz="3200" dirty="0">
              <a:latin typeface="Times New Roman" panose="02020603050405020304" pitchFamily="18" charset="0"/>
              <a:cs typeface="Times New Roman" panose="02020603050405020304" pitchFamily="18" charset="0"/>
            </a:endParaRPr>
          </a:p>
          <a:p>
            <a:pPr marL="457200" indent="-457200" algn="ctr">
              <a:buFont typeface="Wingdings" panose="05000000000000000000" pitchFamily="2" charset="2"/>
              <a:buChar char="v"/>
            </a:pPr>
            <a:r>
              <a:rPr lang="ru-RU" sz="3200" dirty="0">
                <a:latin typeface="Times New Roman" panose="02020603050405020304" pitchFamily="18" charset="0"/>
                <a:cs typeface="Times New Roman" panose="02020603050405020304" pitchFamily="18" charset="0"/>
              </a:rPr>
              <a:t>возможность исправить ситуацию (извиниться, загладить  вред)</a:t>
            </a:r>
          </a:p>
          <a:p>
            <a:pPr algn="ctr"/>
            <a:endParaRPr lang="ru-RU" sz="3200" dirty="0">
              <a:latin typeface="Times New Roman" panose="02020603050405020304" pitchFamily="18" charset="0"/>
              <a:cs typeface="Times New Roman" panose="02020603050405020304" pitchFamily="18" charset="0"/>
            </a:endParaRPr>
          </a:p>
          <a:p>
            <a:pPr marL="457200" indent="-457200" algn="ctr">
              <a:buFont typeface="Wingdings" panose="05000000000000000000" pitchFamily="2" charset="2"/>
              <a:buChar char="v"/>
            </a:pPr>
            <a:r>
              <a:rPr lang="ru-RU" sz="3200" dirty="0">
                <a:latin typeface="Times New Roman" panose="02020603050405020304" pitchFamily="18" charset="0"/>
                <a:cs typeface="Times New Roman" panose="02020603050405020304" pitchFamily="18" charset="0"/>
              </a:rPr>
              <a:t>вернуть к себе уважение и восстановить отношения</a:t>
            </a:r>
            <a:endParaRPr lang="ru-RU" sz="3200" dirty="0"/>
          </a:p>
        </p:txBody>
      </p:sp>
    </p:spTree>
    <p:extLst>
      <p:ext uri="{BB962C8B-B14F-4D97-AF65-F5344CB8AC3E}">
        <p14:creationId xmlns:p14="http://schemas.microsoft.com/office/powerpoint/2010/main" val="610579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8B248D22-BAAC-40B1-88EE-D3E691785992}"/>
              </a:ext>
            </a:extLst>
          </p:cNvPr>
          <p:cNvSpPr/>
          <p:nvPr/>
        </p:nvSpPr>
        <p:spPr>
          <a:xfrm>
            <a:off x="9390811" y="6077580"/>
            <a:ext cx="2363980" cy="276999"/>
          </a:xfrm>
          <a:prstGeom prst="rect">
            <a:avLst/>
          </a:prstGeom>
        </p:spPr>
        <p:txBody>
          <a:bodyPr wrap="none">
            <a:spAutoFit/>
          </a:bodyPr>
          <a:lstStyle/>
          <a:p>
            <a:r>
              <a:rPr lang="ru-RU" sz="1200" dirty="0">
                <a:solidFill>
                  <a:srgbClr val="000000"/>
                </a:solidFill>
                <a:latin typeface="Times New Roman" panose="02020603050405020304" pitchFamily="18" charset="0"/>
                <a:ea typeface="Helvetica Neue"/>
              </a:rPr>
              <a:t>Авторское право Горшенина Е.В.</a:t>
            </a:r>
            <a:endParaRPr lang="ru-RU" sz="1200" dirty="0"/>
          </a:p>
        </p:txBody>
      </p:sp>
      <p:pic>
        <p:nvPicPr>
          <p:cNvPr id="6" name="Picture 2">
            <a:extLst>
              <a:ext uri="{FF2B5EF4-FFF2-40B4-BE49-F238E27FC236}">
                <a16:creationId xmlns:a16="http://schemas.microsoft.com/office/drawing/2014/main" id="{A51FE31A-C3D9-4739-95F2-C88AD6C4DB3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67382" y="6077580"/>
            <a:ext cx="238125" cy="257175"/>
          </a:xfrm>
          <a:prstGeom prst="rect">
            <a:avLst/>
          </a:prstGeom>
          <a:noFill/>
        </p:spPr>
      </p:pic>
      <p:sp>
        <p:nvSpPr>
          <p:cNvPr id="9" name="Прямоугольник 8">
            <a:extLst>
              <a:ext uri="{FF2B5EF4-FFF2-40B4-BE49-F238E27FC236}">
                <a16:creationId xmlns:a16="http://schemas.microsoft.com/office/drawing/2014/main" id="{975334F4-CA98-4310-BFC8-9F38F45BB75E}"/>
              </a:ext>
            </a:extLst>
          </p:cNvPr>
          <p:cNvSpPr/>
          <p:nvPr/>
        </p:nvSpPr>
        <p:spPr>
          <a:xfrm>
            <a:off x="1260457" y="905683"/>
            <a:ext cx="10494334" cy="4524315"/>
          </a:xfrm>
          <a:prstGeom prst="rect">
            <a:avLst/>
          </a:prstGeom>
        </p:spPr>
        <p:txBody>
          <a:bodyPr wrap="square">
            <a:spAutoFit/>
          </a:bodyPr>
          <a:lstStyle/>
          <a:p>
            <a:pPr algn="ctr"/>
            <a:r>
              <a:rPr lang="ru-RU" sz="3200" b="1" dirty="0">
                <a:solidFill>
                  <a:schemeClr val="accent2">
                    <a:lumMod val="75000"/>
                  </a:schemeClr>
                </a:solidFill>
                <a:latin typeface="Times New Roman" panose="02020603050405020304" pitchFamily="18" charset="0"/>
                <a:cs typeface="Times New Roman" panose="02020603050405020304" pitchFamily="18" charset="0"/>
              </a:rPr>
              <a:t>Для того, кто пострадал, служба полезна:</a:t>
            </a:r>
          </a:p>
          <a:p>
            <a:pPr algn="ctr"/>
            <a:endParaRPr lang="ru-RU" sz="3200" b="1" dirty="0">
              <a:solidFill>
                <a:schemeClr val="accent2">
                  <a:lumMod val="75000"/>
                </a:schemeClr>
              </a:solidFill>
              <a:latin typeface="Times New Roman" panose="02020603050405020304" pitchFamily="18" charset="0"/>
              <a:cs typeface="Times New Roman" panose="02020603050405020304" pitchFamily="18" charset="0"/>
            </a:endParaRPr>
          </a:p>
          <a:p>
            <a:pPr marL="457200" indent="-457200" algn="ctr">
              <a:buFont typeface="Wingdings" panose="05000000000000000000" pitchFamily="2" charset="2"/>
              <a:buChar char="q"/>
            </a:pPr>
            <a:r>
              <a:rPr lang="ru-RU" sz="3200" b="1" dirty="0">
                <a:solidFill>
                  <a:schemeClr val="accent1">
                    <a:lumMod val="75000"/>
                  </a:schemeClr>
                </a:solidFill>
                <a:latin typeface="Times New Roman" panose="02020603050405020304" pitchFamily="18" charset="0"/>
                <a:cs typeface="Times New Roman" panose="02020603050405020304" pitchFamily="18" charset="0"/>
              </a:rPr>
              <a:t>для избавления от негативных переживания, желания отомстить;</a:t>
            </a:r>
          </a:p>
          <a:p>
            <a:pPr algn="ctr"/>
            <a:endParaRPr lang="ru-RU" sz="3200" b="1" dirty="0">
              <a:solidFill>
                <a:schemeClr val="accent1">
                  <a:lumMod val="75000"/>
                </a:schemeClr>
              </a:solidFill>
              <a:latin typeface="Times New Roman" panose="02020603050405020304" pitchFamily="18" charset="0"/>
              <a:cs typeface="Times New Roman" panose="02020603050405020304" pitchFamily="18" charset="0"/>
            </a:endParaRPr>
          </a:p>
          <a:p>
            <a:pPr marL="457200" indent="-457200" algn="ctr">
              <a:buFont typeface="Wingdings" panose="05000000000000000000" pitchFamily="2" charset="2"/>
              <a:buChar char="q"/>
            </a:pPr>
            <a:r>
              <a:rPr lang="ru-RU" sz="3200" b="1" dirty="0">
                <a:solidFill>
                  <a:schemeClr val="accent1">
                    <a:lumMod val="75000"/>
                  </a:schemeClr>
                </a:solidFill>
                <a:latin typeface="Times New Roman" panose="02020603050405020304" pitchFamily="18" charset="0"/>
                <a:cs typeface="Times New Roman" panose="02020603050405020304" pitchFamily="18" charset="0"/>
              </a:rPr>
              <a:t>стать более уверенным</a:t>
            </a:r>
          </a:p>
          <a:p>
            <a:pPr marL="457200" indent="-457200" algn="ctr">
              <a:buFont typeface="Wingdings" panose="05000000000000000000" pitchFamily="2" charset="2"/>
              <a:buChar char="q"/>
            </a:pPr>
            <a:endParaRPr lang="ru-RU" sz="3200" b="1" dirty="0">
              <a:solidFill>
                <a:schemeClr val="accent1">
                  <a:lumMod val="75000"/>
                </a:schemeClr>
              </a:solidFill>
              <a:latin typeface="Times New Roman" panose="02020603050405020304" pitchFamily="18" charset="0"/>
              <a:cs typeface="Times New Roman" panose="02020603050405020304" pitchFamily="18" charset="0"/>
            </a:endParaRPr>
          </a:p>
          <a:p>
            <a:pPr marL="457200" indent="-457200" algn="ctr">
              <a:buFont typeface="Wingdings" panose="05000000000000000000" pitchFamily="2" charset="2"/>
              <a:buChar char="q"/>
            </a:pPr>
            <a:r>
              <a:rPr lang="ru-RU" sz="3200" b="1" dirty="0">
                <a:solidFill>
                  <a:schemeClr val="accent1">
                    <a:lumMod val="75000"/>
                  </a:schemeClr>
                </a:solidFill>
                <a:latin typeface="Times New Roman" panose="02020603050405020304" pitchFamily="18" charset="0"/>
                <a:cs typeface="Times New Roman" panose="02020603050405020304" pitchFamily="18" charset="0"/>
              </a:rPr>
              <a:t>Для восстановления справедливости.</a:t>
            </a:r>
          </a:p>
          <a:p>
            <a:pPr marL="457200" indent="-457200" algn="ctr">
              <a:buFont typeface="Wingdings" panose="05000000000000000000" pitchFamily="2" charset="2"/>
              <a:buChar char="q"/>
            </a:pPr>
            <a:endParaRPr lang="ru-RU" sz="3200" dirty="0"/>
          </a:p>
        </p:txBody>
      </p:sp>
    </p:spTree>
    <p:extLst>
      <p:ext uri="{BB962C8B-B14F-4D97-AF65-F5344CB8AC3E}">
        <p14:creationId xmlns:p14="http://schemas.microsoft.com/office/powerpoint/2010/main" val="2108819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B4ACCC3-E408-4398-B74A-A18D5BD4231E}"/>
              </a:ext>
            </a:extLst>
          </p:cNvPr>
          <p:cNvSpPr>
            <a:spLocks noGrp="1"/>
          </p:cNvSpPr>
          <p:nvPr>
            <p:ph type="title"/>
          </p:nvPr>
        </p:nvSpPr>
        <p:spPr/>
        <p:txBody>
          <a:bodyPr/>
          <a:lstStyle/>
          <a:p>
            <a:pPr algn="ctr"/>
            <a:r>
              <a:rPr lang="ru-RU" b="1" dirty="0">
                <a:latin typeface="Times New Roman" panose="02020603050405020304" pitchFamily="18" charset="0"/>
                <a:cs typeface="Times New Roman" panose="02020603050405020304" pitchFamily="18" charset="0"/>
              </a:rPr>
              <a:t>Для педагогов и родителей</a:t>
            </a:r>
          </a:p>
        </p:txBody>
      </p:sp>
      <p:pic>
        <p:nvPicPr>
          <p:cNvPr id="4" name="Picture 2">
            <a:extLst>
              <a:ext uri="{FF2B5EF4-FFF2-40B4-BE49-F238E27FC236}">
                <a16:creationId xmlns:a16="http://schemas.microsoft.com/office/drawing/2014/main" id="{DEC21E2C-A239-4DE0-A78D-45B3056B9FE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67382" y="6077580"/>
            <a:ext cx="238125" cy="257175"/>
          </a:xfrm>
          <a:prstGeom prst="rect">
            <a:avLst/>
          </a:prstGeom>
          <a:noFill/>
        </p:spPr>
      </p:pic>
      <p:sp>
        <p:nvSpPr>
          <p:cNvPr id="5" name="Прямоугольник 4">
            <a:extLst>
              <a:ext uri="{FF2B5EF4-FFF2-40B4-BE49-F238E27FC236}">
                <a16:creationId xmlns:a16="http://schemas.microsoft.com/office/drawing/2014/main" id="{CC990496-7BD1-4530-A64B-35F6A6C47DE7}"/>
              </a:ext>
            </a:extLst>
          </p:cNvPr>
          <p:cNvSpPr/>
          <p:nvPr/>
        </p:nvSpPr>
        <p:spPr>
          <a:xfrm>
            <a:off x="9390811" y="6077580"/>
            <a:ext cx="2363980" cy="276999"/>
          </a:xfrm>
          <a:prstGeom prst="rect">
            <a:avLst/>
          </a:prstGeom>
        </p:spPr>
        <p:txBody>
          <a:bodyPr wrap="none">
            <a:spAutoFit/>
          </a:bodyPr>
          <a:lstStyle/>
          <a:p>
            <a:r>
              <a:rPr lang="ru-RU" sz="1200" dirty="0">
                <a:solidFill>
                  <a:srgbClr val="000000"/>
                </a:solidFill>
                <a:latin typeface="Times New Roman" panose="02020603050405020304" pitchFamily="18" charset="0"/>
                <a:ea typeface="Helvetica Neue"/>
              </a:rPr>
              <a:t>Авторское право Горшенина Е.В.</a:t>
            </a:r>
            <a:endParaRPr lang="ru-RU" sz="1200" dirty="0"/>
          </a:p>
        </p:txBody>
      </p:sp>
      <p:graphicFrame>
        <p:nvGraphicFramePr>
          <p:cNvPr id="6" name="Таблица 6">
            <a:extLst>
              <a:ext uri="{FF2B5EF4-FFF2-40B4-BE49-F238E27FC236}">
                <a16:creationId xmlns:a16="http://schemas.microsoft.com/office/drawing/2014/main" id="{3251ABD2-0056-4250-B21B-DBD611A686A4}"/>
              </a:ext>
            </a:extLst>
          </p:cNvPr>
          <p:cNvGraphicFramePr>
            <a:graphicFrameLocks noGrp="1"/>
          </p:cNvGraphicFramePr>
          <p:nvPr>
            <p:ph idx="1"/>
            <p:extLst>
              <p:ext uri="{D42A27DB-BD31-4B8C-83A1-F6EECF244321}">
                <p14:modId xmlns:p14="http://schemas.microsoft.com/office/powerpoint/2010/main" val="1918125338"/>
              </p:ext>
            </p:extLst>
          </p:nvPr>
        </p:nvGraphicFramePr>
        <p:xfrm>
          <a:off x="1341438" y="1863193"/>
          <a:ext cx="9509124" cy="2395227"/>
        </p:xfrm>
        <a:graphic>
          <a:graphicData uri="http://schemas.openxmlformats.org/drawingml/2006/table">
            <a:tbl>
              <a:tblPr firstRow="1" bandRow="1">
                <a:tableStyleId>{5DA37D80-6434-44D0-A028-1B22A696006F}</a:tableStyleId>
              </a:tblPr>
              <a:tblGrid>
                <a:gridCol w="2377281">
                  <a:extLst>
                    <a:ext uri="{9D8B030D-6E8A-4147-A177-3AD203B41FA5}">
                      <a16:colId xmlns:a16="http://schemas.microsoft.com/office/drawing/2014/main" val="1821459670"/>
                    </a:ext>
                  </a:extLst>
                </a:gridCol>
                <a:gridCol w="2377281">
                  <a:extLst>
                    <a:ext uri="{9D8B030D-6E8A-4147-A177-3AD203B41FA5}">
                      <a16:colId xmlns:a16="http://schemas.microsoft.com/office/drawing/2014/main" val="4196460766"/>
                    </a:ext>
                  </a:extLst>
                </a:gridCol>
                <a:gridCol w="2377281">
                  <a:extLst>
                    <a:ext uri="{9D8B030D-6E8A-4147-A177-3AD203B41FA5}">
                      <a16:colId xmlns:a16="http://schemas.microsoft.com/office/drawing/2014/main" val="3887327369"/>
                    </a:ext>
                  </a:extLst>
                </a:gridCol>
                <a:gridCol w="2377281">
                  <a:extLst>
                    <a:ext uri="{9D8B030D-6E8A-4147-A177-3AD203B41FA5}">
                      <a16:colId xmlns:a16="http://schemas.microsoft.com/office/drawing/2014/main" val="1454831746"/>
                    </a:ext>
                  </a:extLst>
                </a:gridCol>
              </a:tblGrid>
              <a:tr h="15388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400" dirty="0">
                          <a:solidFill>
                            <a:schemeClr val="accent1">
                              <a:lumMod val="75000"/>
                            </a:schemeClr>
                          </a:solidFill>
                          <a:latin typeface="Times New Roman" pitchFamily="18" charset="0"/>
                          <a:cs typeface="Times New Roman" pitchFamily="18" charset="0"/>
                        </a:rPr>
                        <a:t>Что раздражает в поведении подростка?</a:t>
                      </a:r>
                    </a:p>
                    <a:p>
                      <a:endParaRPr lang="ru-RU"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400" dirty="0">
                          <a:solidFill>
                            <a:schemeClr val="accent1">
                              <a:lumMod val="75000"/>
                            </a:schemeClr>
                          </a:solidFill>
                          <a:latin typeface="Times New Roman" pitchFamily="18" charset="0"/>
                          <a:cs typeface="Times New Roman" pitchFamily="18" charset="0"/>
                        </a:rPr>
                        <a:t>В чем это выражается?</a:t>
                      </a:r>
                    </a:p>
                    <a:p>
                      <a:endParaRPr lang="ru-RU"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400" dirty="0">
                          <a:solidFill>
                            <a:schemeClr val="accent1">
                              <a:lumMod val="75000"/>
                            </a:schemeClr>
                          </a:solidFill>
                          <a:latin typeface="Times New Roman" pitchFamily="18" charset="0"/>
                          <a:cs typeface="Times New Roman" pitchFamily="18" charset="0"/>
                        </a:rPr>
                        <a:t>Что за этим стоит? (чувства,</a:t>
                      </a:r>
                      <a:r>
                        <a:rPr lang="ru-RU" sz="2400" baseline="0" dirty="0">
                          <a:solidFill>
                            <a:schemeClr val="accent1">
                              <a:lumMod val="75000"/>
                            </a:schemeClr>
                          </a:solidFill>
                          <a:latin typeface="Times New Roman" pitchFamily="18" charset="0"/>
                          <a:cs typeface="Times New Roman" pitchFamily="18" charset="0"/>
                        </a:rPr>
                        <a:t> эмоции)</a:t>
                      </a:r>
                      <a:endParaRPr lang="ru-RU" sz="2400" dirty="0">
                        <a:solidFill>
                          <a:schemeClr val="accent1">
                            <a:lumMod val="75000"/>
                          </a:schemeClr>
                        </a:solidFill>
                        <a:latin typeface="Times New Roman" pitchFamily="18" charset="0"/>
                        <a:cs typeface="Times New Roman" pitchFamily="18" charset="0"/>
                      </a:endParaRPr>
                    </a:p>
                    <a:p>
                      <a:endParaRPr lang="ru-RU"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400" dirty="0">
                          <a:solidFill>
                            <a:schemeClr val="accent1">
                              <a:lumMod val="75000"/>
                            </a:schemeClr>
                          </a:solidFill>
                          <a:latin typeface="Times New Roman" pitchFamily="18" charset="0"/>
                          <a:cs typeface="Times New Roman" pitchFamily="18" charset="0"/>
                        </a:rPr>
                        <a:t>Какая</a:t>
                      </a:r>
                      <a:r>
                        <a:rPr lang="ru-RU" sz="2400" baseline="0" dirty="0">
                          <a:solidFill>
                            <a:schemeClr val="accent1">
                              <a:lumMod val="75000"/>
                            </a:schemeClr>
                          </a:solidFill>
                          <a:latin typeface="Times New Roman" pitchFamily="18" charset="0"/>
                          <a:cs typeface="Times New Roman" pitchFamily="18" charset="0"/>
                        </a:rPr>
                        <a:t> потребность за чувствами и эмоциями?</a:t>
                      </a:r>
                      <a:endParaRPr lang="ru-RU" sz="2400" dirty="0">
                        <a:solidFill>
                          <a:schemeClr val="accent1">
                            <a:lumMod val="75000"/>
                          </a:schemeClr>
                        </a:solidFill>
                        <a:latin typeface="Times New Roman" pitchFamily="18" charset="0"/>
                        <a:cs typeface="Times New Roman" pitchFamily="18" charset="0"/>
                      </a:endParaRPr>
                    </a:p>
                    <a:p>
                      <a:endParaRPr lang="ru-RU" dirty="0"/>
                    </a:p>
                  </a:txBody>
                  <a:tcPr/>
                </a:tc>
                <a:extLst>
                  <a:ext uri="{0D108BD9-81ED-4DB2-BD59-A6C34878D82A}">
                    <a16:rowId xmlns:a16="http://schemas.microsoft.com/office/drawing/2014/main" val="952217709"/>
                  </a:ext>
                </a:extLst>
              </a:tr>
              <a:tr h="566427">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dirty="0"/>
                    </a:p>
                  </a:txBody>
                  <a:tcPr/>
                </a:tc>
                <a:extLst>
                  <a:ext uri="{0D108BD9-81ED-4DB2-BD59-A6C34878D82A}">
                    <a16:rowId xmlns:a16="http://schemas.microsoft.com/office/drawing/2014/main" val="2256614175"/>
                  </a:ext>
                </a:extLst>
              </a:tr>
            </a:tbl>
          </a:graphicData>
        </a:graphic>
      </p:graphicFrame>
    </p:spTree>
    <p:extLst>
      <p:ext uri="{BB962C8B-B14F-4D97-AF65-F5344CB8AC3E}">
        <p14:creationId xmlns:p14="http://schemas.microsoft.com/office/powerpoint/2010/main" val="193405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77D6872-D605-4E59-A8A1-FF12F0B2173B}"/>
              </a:ext>
            </a:extLst>
          </p:cNvPr>
          <p:cNvSpPr>
            <a:spLocks noGrp="1"/>
          </p:cNvSpPr>
          <p:nvPr>
            <p:ph type="ctrTitle"/>
          </p:nvPr>
        </p:nvSpPr>
        <p:spPr>
          <a:xfrm>
            <a:off x="888693" y="838200"/>
            <a:ext cx="9192854" cy="4874303"/>
          </a:xfrm>
        </p:spPr>
        <p:txBody>
          <a:bodyPr anchor="t">
            <a:normAutofit/>
          </a:bodyPr>
          <a:lstStyle/>
          <a:p>
            <a:pPr algn="ctr"/>
            <a:br>
              <a:rPr lang="ru-RU" sz="4400" dirty="0">
                <a:solidFill>
                  <a:schemeClr val="accent2">
                    <a:lumMod val="50000"/>
                  </a:schemeClr>
                </a:solidFill>
                <a:latin typeface="Times New Roman" panose="02020603050405020304" pitchFamily="18" charset="0"/>
                <a:cs typeface="Times New Roman" panose="02020603050405020304" pitchFamily="18" charset="0"/>
              </a:rPr>
            </a:br>
            <a:br>
              <a:rPr lang="ru-RU" sz="4400" dirty="0">
                <a:solidFill>
                  <a:schemeClr val="accent2">
                    <a:lumMod val="50000"/>
                  </a:schemeClr>
                </a:solidFill>
                <a:latin typeface="Times New Roman" panose="02020603050405020304" pitchFamily="18" charset="0"/>
                <a:cs typeface="Times New Roman" panose="02020603050405020304" pitchFamily="18" charset="0"/>
              </a:rPr>
            </a:br>
            <a:endParaRPr lang="ru-RU" sz="4400" dirty="0">
              <a:solidFill>
                <a:schemeClr val="accent2">
                  <a:lumMod val="50000"/>
                </a:schemeClr>
              </a:solidFill>
              <a:latin typeface="Times New Roman" panose="02020603050405020304" pitchFamily="18" charset="0"/>
              <a:cs typeface="Times New Roman" panose="02020603050405020304" pitchFamily="18" charset="0"/>
            </a:endParaRPr>
          </a:p>
        </p:txBody>
      </p:sp>
      <p:graphicFrame>
        <p:nvGraphicFramePr>
          <p:cNvPr id="3" name="Таблица 3">
            <a:extLst>
              <a:ext uri="{FF2B5EF4-FFF2-40B4-BE49-F238E27FC236}">
                <a16:creationId xmlns:a16="http://schemas.microsoft.com/office/drawing/2014/main" id="{A1CFBC9B-E2C6-4233-9BF8-BFD1418E6BD9}"/>
              </a:ext>
            </a:extLst>
          </p:cNvPr>
          <p:cNvGraphicFramePr>
            <a:graphicFrameLocks noGrp="1"/>
          </p:cNvGraphicFramePr>
          <p:nvPr>
            <p:extLst>
              <p:ext uri="{D42A27DB-BD31-4B8C-83A1-F6EECF244321}">
                <p14:modId xmlns:p14="http://schemas.microsoft.com/office/powerpoint/2010/main" val="798716373"/>
              </p:ext>
            </p:extLst>
          </p:nvPr>
        </p:nvGraphicFramePr>
        <p:xfrm>
          <a:off x="1186405" y="1062535"/>
          <a:ext cx="9708480" cy="1626782"/>
        </p:xfrm>
        <a:graphic>
          <a:graphicData uri="http://schemas.openxmlformats.org/drawingml/2006/table">
            <a:tbl>
              <a:tblPr firstRow="1" bandRow="1">
                <a:tableStyleId>{0E3FDE45-AF77-4B5C-9715-49D594BDF05E}</a:tableStyleId>
              </a:tblPr>
              <a:tblGrid>
                <a:gridCol w="1941696">
                  <a:extLst>
                    <a:ext uri="{9D8B030D-6E8A-4147-A177-3AD203B41FA5}">
                      <a16:colId xmlns:a16="http://schemas.microsoft.com/office/drawing/2014/main" val="3320052168"/>
                    </a:ext>
                  </a:extLst>
                </a:gridCol>
                <a:gridCol w="1941696">
                  <a:extLst>
                    <a:ext uri="{9D8B030D-6E8A-4147-A177-3AD203B41FA5}">
                      <a16:colId xmlns:a16="http://schemas.microsoft.com/office/drawing/2014/main" val="2700665000"/>
                    </a:ext>
                  </a:extLst>
                </a:gridCol>
                <a:gridCol w="1941696">
                  <a:extLst>
                    <a:ext uri="{9D8B030D-6E8A-4147-A177-3AD203B41FA5}">
                      <a16:colId xmlns:a16="http://schemas.microsoft.com/office/drawing/2014/main" val="871325998"/>
                    </a:ext>
                  </a:extLst>
                </a:gridCol>
                <a:gridCol w="1941696">
                  <a:extLst>
                    <a:ext uri="{9D8B030D-6E8A-4147-A177-3AD203B41FA5}">
                      <a16:colId xmlns:a16="http://schemas.microsoft.com/office/drawing/2014/main" val="3736848984"/>
                    </a:ext>
                  </a:extLst>
                </a:gridCol>
                <a:gridCol w="1941696">
                  <a:extLst>
                    <a:ext uri="{9D8B030D-6E8A-4147-A177-3AD203B41FA5}">
                      <a16:colId xmlns:a16="http://schemas.microsoft.com/office/drawing/2014/main" val="4066811695"/>
                    </a:ext>
                  </a:extLst>
                </a:gridCol>
              </a:tblGrid>
              <a:tr h="1626782">
                <a:tc>
                  <a:txBody>
                    <a:bodyPr/>
                    <a:lstStyle/>
                    <a:p>
                      <a:r>
                        <a:rPr lang="ru-RU" sz="1800" b="1" kern="1200" dirty="0">
                          <a:solidFill>
                            <a:schemeClr val="accent2">
                              <a:lumMod val="75000"/>
                            </a:schemeClr>
                          </a:solidFill>
                          <a:effectLst/>
                          <a:latin typeface="Times New Roman" panose="02020603050405020304" pitchFamily="18" charset="0"/>
                          <a:ea typeface="+mn-ea"/>
                          <a:cs typeface="Times New Roman" panose="02020603050405020304" pitchFamily="18" charset="0"/>
                        </a:rPr>
                        <a:t>Что не нравится в родителе, что бесит?</a:t>
                      </a:r>
                    </a:p>
                    <a:p>
                      <a:r>
                        <a:rPr lang="ru-RU" sz="1800" b="1" kern="1200" dirty="0">
                          <a:solidFill>
                            <a:schemeClr val="accent2">
                              <a:lumMod val="75000"/>
                            </a:schemeClr>
                          </a:solidFill>
                          <a:effectLst/>
                          <a:latin typeface="Times New Roman" panose="02020603050405020304" pitchFamily="18" charset="0"/>
                          <a:ea typeface="+mn-ea"/>
                          <a:cs typeface="Times New Roman" panose="02020603050405020304" pitchFamily="18" charset="0"/>
                        </a:rPr>
                        <a:t>Какой он?</a:t>
                      </a:r>
                      <a:endParaRPr lang="ru-RU" dirty="0">
                        <a:solidFill>
                          <a:schemeClr val="accent2">
                            <a:lumMod val="75000"/>
                          </a:schemeClr>
                        </a:solidFill>
                        <a:latin typeface="Times New Roman" panose="02020603050405020304" pitchFamily="18" charset="0"/>
                        <a:cs typeface="Times New Roman" panose="02020603050405020304" pitchFamily="18" charset="0"/>
                      </a:endParaRPr>
                    </a:p>
                  </a:txBody>
                  <a:tcPr>
                    <a:solidFill>
                      <a:schemeClr val="tx2">
                        <a:lumMod val="10000"/>
                        <a:lumOff val="90000"/>
                      </a:schemeClr>
                    </a:solidFill>
                  </a:tcPr>
                </a:tc>
                <a:tc>
                  <a:txBody>
                    <a:bodyPr/>
                    <a:lstStyle/>
                    <a:p>
                      <a:r>
                        <a:rPr lang="ru-RU" sz="1800" b="1" kern="1200" dirty="0">
                          <a:solidFill>
                            <a:schemeClr val="accent2">
                              <a:lumMod val="75000"/>
                            </a:schemeClr>
                          </a:solidFill>
                          <a:effectLst/>
                          <a:latin typeface="Times New Roman" panose="02020603050405020304" pitchFamily="18" charset="0"/>
                          <a:ea typeface="+mn-ea"/>
                          <a:cs typeface="Times New Roman" panose="02020603050405020304" pitchFamily="18" charset="0"/>
                        </a:rPr>
                        <a:t>В чём это выражается?</a:t>
                      </a:r>
                      <a:endParaRPr lang="ru-RU" dirty="0">
                        <a:solidFill>
                          <a:schemeClr val="accent2">
                            <a:lumMod val="75000"/>
                          </a:schemeClr>
                        </a:solidFill>
                        <a:latin typeface="Times New Roman" panose="02020603050405020304" pitchFamily="18" charset="0"/>
                        <a:cs typeface="Times New Roman" panose="02020603050405020304" pitchFamily="18" charset="0"/>
                      </a:endParaRPr>
                    </a:p>
                  </a:txBody>
                  <a:tcPr>
                    <a:solidFill>
                      <a:schemeClr val="tx2">
                        <a:lumMod val="10000"/>
                        <a:lumOff val="90000"/>
                      </a:schemeClr>
                    </a:solidFill>
                  </a:tcPr>
                </a:tc>
                <a:tc>
                  <a:txBody>
                    <a:bodyPr/>
                    <a:lstStyle/>
                    <a:p>
                      <a:r>
                        <a:rPr lang="ru-RU" sz="1800" b="1" kern="1200" dirty="0">
                          <a:solidFill>
                            <a:schemeClr val="accent2">
                              <a:lumMod val="75000"/>
                            </a:schemeClr>
                          </a:solidFill>
                          <a:effectLst/>
                          <a:latin typeface="Times New Roman" panose="02020603050405020304" pitchFamily="18" charset="0"/>
                          <a:ea typeface="+mn-ea"/>
                          <a:cs typeface="Times New Roman" panose="02020603050405020304" pitchFamily="18" charset="0"/>
                        </a:rPr>
                        <a:t>Что вы чувствуете при этом?</a:t>
                      </a:r>
                      <a:endParaRPr lang="ru-RU" dirty="0">
                        <a:solidFill>
                          <a:schemeClr val="accent2">
                            <a:lumMod val="75000"/>
                          </a:schemeClr>
                        </a:solidFill>
                        <a:latin typeface="Times New Roman" panose="02020603050405020304" pitchFamily="18" charset="0"/>
                        <a:cs typeface="Times New Roman" panose="02020603050405020304" pitchFamily="18" charset="0"/>
                      </a:endParaRPr>
                    </a:p>
                  </a:txBody>
                  <a:tcPr>
                    <a:solidFill>
                      <a:schemeClr val="tx2">
                        <a:lumMod val="10000"/>
                        <a:lumOff val="90000"/>
                      </a:schemeClr>
                    </a:solidFill>
                  </a:tcPr>
                </a:tc>
                <a:tc>
                  <a:txBody>
                    <a:bodyPr/>
                    <a:lstStyle/>
                    <a:p>
                      <a:r>
                        <a:rPr lang="ru-RU" sz="1800" b="1" kern="1200" dirty="0">
                          <a:solidFill>
                            <a:schemeClr val="accent2">
                              <a:lumMod val="75000"/>
                            </a:schemeClr>
                          </a:solidFill>
                          <a:effectLst/>
                          <a:latin typeface="Times New Roman" panose="02020603050405020304" pitchFamily="18" charset="0"/>
                          <a:ea typeface="+mn-ea"/>
                          <a:cs typeface="Times New Roman" panose="02020603050405020304" pitchFamily="18" charset="0"/>
                        </a:rPr>
                        <a:t>Что чувствует родитель?</a:t>
                      </a:r>
                      <a:endParaRPr lang="ru-RU" dirty="0">
                        <a:solidFill>
                          <a:schemeClr val="accent2">
                            <a:lumMod val="75000"/>
                          </a:schemeClr>
                        </a:solidFill>
                        <a:latin typeface="Times New Roman" panose="02020603050405020304" pitchFamily="18" charset="0"/>
                        <a:cs typeface="Times New Roman" panose="02020603050405020304" pitchFamily="18" charset="0"/>
                      </a:endParaRPr>
                    </a:p>
                  </a:txBody>
                  <a:tcPr>
                    <a:solidFill>
                      <a:schemeClr val="tx2">
                        <a:lumMod val="10000"/>
                        <a:lumOff val="90000"/>
                      </a:schemeClr>
                    </a:solidFill>
                  </a:tcPr>
                </a:tc>
                <a:tc>
                  <a:txBody>
                    <a:bodyPr/>
                    <a:lstStyle/>
                    <a:p>
                      <a:r>
                        <a:rPr lang="ru-RU" sz="1800" b="1" kern="1200" dirty="0">
                          <a:solidFill>
                            <a:schemeClr val="accent2">
                              <a:lumMod val="75000"/>
                            </a:schemeClr>
                          </a:solidFill>
                          <a:effectLst/>
                          <a:latin typeface="Times New Roman" panose="02020603050405020304" pitchFamily="18" charset="0"/>
                          <a:ea typeface="+mn-ea"/>
                          <a:cs typeface="Times New Roman" panose="02020603050405020304" pitchFamily="18" charset="0"/>
                        </a:rPr>
                        <a:t>Какие потребности стоят за поведением родителей?</a:t>
                      </a:r>
                      <a:endParaRPr lang="ru-RU" dirty="0">
                        <a:solidFill>
                          <a:schemeClr val="accent2">
                            <a:lumMod val="75000"/>
                          </a:schemeClr>
                        </a:solidFill>
                        <a:latin typeface="Times New Roman" panose="02020603050405020304" pitchFamily="18" charset="0"/>
                        <a:cs typeface="Times New Roman" panose="02020603050405020304" pitchFamily="18" charset="0"/>
                      </a:endParaRPr>
                    </a:p>
                  </a:txBody>
                  <a:tcPr>
                    <a:solidFill>
                      <a:schemeClr val="tx2">
                        <a:lumMod val="10000"/>
                        <a:lumOff val="90000"/>
                      </a:schemeClr>
                    </a:solidFill>
                  </a:tcPr>
                </a:tc>
                <a:extLst>
                  <a:ext uri="{0D108BD9-81ED-4DB2-BD59-A6C34878D82A}">
                    <a16:rowId xmlns:a16="http://schemas.microsoft.com/office/drawing/2014/main" val="2830378405"/>
                  </a:ext>
                </a:extLst>
              </a:tr>
            </a:tbl>
          </a:graphicData>
        </a:graphic>
      </p:graphicFrame>
      <p:pic>
        <p:nvPicPr>
          <p:cNvPr id="12" name="Рисунок 11">
            <a:extLst>
              <a:ext uri="{FF2B5EF4-FFF2-40B4-BE49-F238E27FC236}">
                <a16:creationId xmlns:a16="http://schemas.microsoft.com/office/drawing/2014/main" id="{F54EF3A8-AC15-4F20-B510-6C8EBDEE451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50647" y="2737113"/>
            <a:ext cx="4144238" cy="3256657"/>
          </a:xfrm>
          <a:prstGeom prst="rect">
            <a:avLst/>
          </a:prstGeom>
          <a:noFill/>
          <a:ln>
            <a:noFill/>
          </a:ln>
        </p:spPr>
      </p:pic>
      <p:sp>
        <p:nvSpPr>
          <p:cNvPr id="11" name="Прямоугольник 10">
            <a:extLst>
              <a:ext uri="{FF2B5EF4-FFF2-40B4-BE49-F238E27FC236}">
                <a16:creationId xmlns:a16="http://schemas.microsoft.com/office/drawing/2014/main" id="{22B27AAC-0A1B-471B-8396-AB2DEE06045E}"/>
              </a:ext>
            </a:extLst>
          </p:cNvPr>
          <p:cNvSpPr/>
          <p:nvPr/>
        </p:nvSpPr>
        <p:spPr>
          <a:xfrm>
            <a:off x="7957520" y="6136539"/>
            <a:ext cx="2363980" cy="276999"/>
          </a:xfrm>
          <a:prstGeom prst="rect">
            <a:avLst/>
          </a:prstGeom>
        </p:spPr>
        <p:txBody>
          <a:bodyPr wrap="none">
            <a:spAutoFit/>
          </a:bodyPr>
          <a:lstStyle/>
          <a:p>
            <a:r>
              <a:rPr lang="ru-RU" sz="1200" dirty="0">
                <a:solidFill>
                  <a:srgbClr val="000000"/>
                </a:solidFill>
                <a:latin typeface="Times New Roman" panose="02020603050405020304" pitchFamily="18" charset="0"/>
                <a:ea typeface="Helvetica Neue"/>
              </a:rPr>
              <a:t>Авторское право Горшенина Е.В.</a:t>
            </a:r>
            <a:endParaRPr lang="ru-RU" sz="1200" dirty="0"/>
          </a:p>
        </p:txBody>
      </p:sp>
      <p:pic>
        <p:nvPicPr>
          <p:cNvPr id="13" name="Picture 2">
            <a:extLst>
              <a:ext uri="{FF2B5EF4-FFF2-40B4-BE49-F238E27FC236}">
                <a16:creationId xmlns:a16="http://schemas.microsoft.com/office/drawing/2014/main" id="{6690B533-E10E-4F0E-8311-3E9A1C0DA16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19395" y="6156325"/>
            <a:ext cx="238125" cy="257175"/>
          </a:xfrm>
          <a:prstGeom prst="rect">
            <a:avLst/>
          </a:prstGeom>
          <a:noFill/>
        </p:spPr>
      </p:pic>
      <p:sp>
        <p:nvSpPr>
          <p:cNvPr id="4" name="Прямоугольник 3">
            <a:extLst>
              <a:ext uri="{FF2B5EF4-FFF2-40B4-BE49-F238E27FC236}">
                <a16:creationId xmlns:a16="http://schemas.microsoft.com/office/drawing/2014/main" id="{FB930A5D-F4AE-4C45-9C18-3E788718A496}"/>
              </a:ext>
            </a:extLst>
          </p:cNvPr>
          <p:cNvSpPr/>
          <p:nvPr/>
        </p:nvSpPr>
        <p:spPr>
          <a:xfrm>
            <a:off x="3074758" y="365592"/>
            <a:ext cx="6830011" cy="584775"/>
          </a:xfrm>
          <a:prstGeom prst="rect">
            <a:avLst/>
          </a:prstGeom>
        </p:spPr>
        <p:txBody>
          <a:bodyPr wrap="none">
            <a:spAutoFit/>
          </a:bodyPr>
          <a:lstStyle/>
          <a:p>
            <a:pPr algn="ctr"/>
            <a:r>
              <a:rPr lang="ru-RU" sz="3200" b="1" dirty="0">
                <a:solidFill>
                  <a:schemeClr val="accent1">
                    <a:lumMod val="75000"/>
                  </a:schemeClr>
                </a:solidFill>
                <a:latin typeface="Times New Roman" panose="02020603050405020304" pitchFamily="18" charset="0"/>
                <a:cs typeface="Times New Roman" panose="02020603050405020304" pitchFamily="18" charset="0"/>
              </a:rPr>
              <a:t>Для кураторов СШМП и педагогов </a:t>
            </a:r>
            <a:endParaRPr lang="ru-RU" sz="3200" dirty="0">
              <a:solidFill>
                <a:schemeClr val="accent1">
                  <a:lumMod val="75000"/>
                </a:schemeClr>
              </a:solidFill>
            </a:endParaRPr>
          </a:p>
        </p:txBody>
      </p:sp>
    </p:spTree>
    <p:extLst>
      <p:ext uri="{BB962C8B-B14F-4D97-AF65-F5344CB8AC3E}">
        <p14:creationId xmlns:p14="http://schemas.microsoft.com/office/powerpoint/2010/main" val="1681224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1120" y="265176"/>
            <a:ext cx="9509759" cy="5572098"/>
          </a:xfrm>
        </p:spPr>
        <p:txBody>
          <a:bodyPr rtlCol="0">
            <a:noAutofit/>
          </a:bodyPr>
          <a:lstStyle/>
          <a:p>
            <a:pPr algn="ctr"/>
            <a:r>
              <a:rPr lang="ru-RU" sz="3200" b="1" dirty="0">
                <a:latin typeface="Times New Roman" panose="02020603050405020304" pitchFamily="18" charset="0"/>
                <a:cs typeface="Times New Roman" panose="02020603050405020304" pitchFamily="18" charset="0"/>
              </a:rPr>
              <a:t>Восстановительные вопросы</a:t>
            </a:r>
            <a:br>
              <a:rPr lang="ru-RU" sz="3200" dirty="0">
                <a:latin typeface="Times New Roman" panose="02020603050405020304" pitchFamily="18" charset="0"/>
                <a:cs typeface="Times New Roman" panose="02020603050405020304" pitchFamily="18" charset="0"/>
              </a:rPr>
            </a:br>
            <a:r>
              <a:rPr lang="ru-RU" sz="3200" dirty="0">
                <a:latin typeface="Times New Roman" panose="02020603050405020304" pitchFamily="18" charset="0"/>
                <a:cs typeface="Times New Roman" panose="02020603050405020304" pitchFamily="18" charset="0"/>
              </a:rPr>
              <a:t> </a:t>
            </a:r>
            <a:br>
              <a:rPr lang="ru-RU" sz="3200" dirty="0">
                <a:latin typeface="Times New Roman" panose="02020603050405020304" pitchFamily="18" charset="0"/>
                <a:cs typeface="Times New Roman" panose="02020603050405020304" pitchFamily="18" charset="0"/>
              </a:rPr>
            </a:br>
            <a:r>
              <a:rPr lang="ru-RU" sz="3200" dirty="0">
                <a:latin typeface="Times New Roman" panose="02020603050405020304" pitchFamily="18" charset="0"/>
                <a:cs typeface="Times New Roman" panose="02020603050405020304" pitchFamily="18" charset="0"/>
              </a:rPr>
              <a:t>На кого и как повлияли твои действия?</a:t>
            </a:r>
            <a:br>
              <a:rPr lang="ru-RU" sz="3200" dirty="0">
                <a:latin typeface="Times New Roman" panose="02020603050405020304" pitchFamily="18" charset="0"/>
                <a:cs typeface="Times New Roman" panose="02020603050405020304" pitchFamily="18" charset="0"/>
              </a:rPr>
            </a:br>
            <a:r>
              <a:rPr lang="ru-RU" sz="3200" dirty="0">
                <a:latin typeface="Times New Roman" panose="02020603050405020304" pitchFamily="18" charset="0"/>
                <a:cs typeface="Times New Roman" panose="02020603050405020304" pitchFamily="18" charset="0"/>
              </a:rPr>
              <a:t>Что тебя больше задело в этой ситуации?</a:t>
            </a:r>
            <a:br>
              <a:rPr lang="ru-RU" sz="3200" dirty="0">
                <a:latin typeface="Times New Roman" panose="02020603050405020304" pitchFamily="18" charset="0"/>
                <a:cs typeface="Times New Roman" panose="02020603050405020304" pitchFamily="18" charset="0"/>
              </a:rPr>
            </a:br>
            <a:r>
              <a:rPr lang="ru-RU" sz="3200" dirty="0">
                <a:latin typeface="Times New Roman" panose="02020603050405020304" pitchFamily="18" charset="0"/>
                <a:cs typeface="Times New Roman" panose="02020603050405020304" pitchFamily="18" charset="0"/>
              </a:rPr>
              <a:t>Что для тебя самое важное в этой ситуации?</a:t>
            </a:r>
            <a:br>
              <a:rPr lang="ru-RU" sz="3200" dirty="0">
                <a:latin typeface="Times New Roman" panose="02020603050405020304" pitchFamily="18" charset="0"/>
                <a:cs typeface="Times New Roman" panose="02020603050405020304" pitchFamily="18" charset="0"/>
              </a:rPr>
            </a:br>
            <a:r>
              <a:rPr lang="ru-RU" sz="3200" dirty="0">
                <a:latin typeface="Times New Roman" panose="02020603050405020304" pitchFamily="18" charset="0"/>
                <a:cs typeface="Times New Roman" panose="02020603050405020304" pitchFamily="18" charset="0"/>
              </a:rPr>
              <a:t>Что для тебя самое худшее в этой ситуации?</a:t>
            </a:r>
            <a:br>
              <a:rPr lang="ru-RU" sz="3200" dirty="0">
                <a:latin typeface="Times New Roman" panose="02020603050405020304" pitchFamily="18" charset="0"/>
                <a:cs typeface="Times New Roman" panose="02020603050405020304" pitchFamily="18" charset="0"/>
              </a:rPr>
            </a:br>
            <a:r>
              <a:rPr lang="ru-RU" sz="3200" dirty="0">
                <a:latin typeface="Times New Roman" panose="02020603050405020304" pitchFamily="18" charset="0"/>
                <a:cs typeface="Times New Roman" panose="02020603050405020304" pitchFamily="18" charset="0"/>
              </a:rPr>
              <a:t>О чем ты думал (думала) тогда, находясь в этой ситуации?</a:t>
            </a:r>
            <a:br>
              <a:rPr lang="ru-RU" sz="3200" dirty="0">
                <a:latin typeface="Times New Roman" panose="02020603050405020304" pitchFamily="18" charset="0"/>
                <a:cs typeface="Times New Roman" panose="02020603050405020304" pitchFamily="18" charset="0"/>
              </a:rPr>
            </a:br>
            <a:r>
              <a:rPr lang="ru-RU" sz="3200" dirty="0">
                <a:latin typeface="Times New Roman" panose="02020603050405020304" pitchFamily="18" charset="0"/>
                <a:cs typeface="Times New Roman" panose="02020603050405020304" pitchFamily="18" charset="0"/>
              </a:rPr>
              <a:t>Что ты думаешь сейчас?</a:t>
            </a:r>
            <a:br>
              <a:rPr lang="ru-RU" sz="3200" dirty="0">
                <a:latin typeface="Times New Roman" panose="02020603050405020304" pitchFamily="18" charset="0"/>
                <a:cs typeface="Times New Roman" panose="02020603050405020304" pitchFamily="18" charset="0"/>
              </a:rPr>
            </a:br>
            <a:endParaRPr lang="ru-RU" dirty="0"/>
          </a:p>
        </p:txBody>
      </p:sp>
      <p:sp>
        <p:nvSpPr>
          <p:cNvPr id="3" name="Прямоугольник 2">
            <a:extLst>
              <a:ext uri="{FF2B5EF4-FFF2-40B4-BE49-F238E27FC236}">
                <a16:creationId xmlns:a16="http://schemas.microsoft.com/office/drawing/2014/main" id="{C6BB7F14-9CE6-4F0A-8E78-CA9DCBB3FD9E}"/>
              </a:ext>
            </a:extLst>
          </p:cNvPr>
          <p:cNvSpPr/>
          <p:nvPr/>
        </p:nvSpPr>
        <p:spPr>
          <a:xfrm>
            <a:off x="9390811" y="6077580"/>
            <a:ext cx="2363980" cy="276999"/>
          </a:xfrm>
          <a:prstGeom prst="rect">
            <a:avLst/>
          </a:prstGeom>
        </p:spPr>
        <p:txBody>
          <a:bodyPr wrap="none">
            <a:spAutoFit/>
          </a:bodyPr>
          <a:lstStyle/>
          <a:p>
            <a:r>
              <a:rPr lang="ru-RU" sz="1200" dirty="0">
                <a:solidFill>
                  <a:srgbClr val="000000"/>
                </a:solidFill>
                <a:latin typeface="Times New Roman" panose="02020603050405020304" pitchFamily="18" charset="0"/>
                <a:ea typeface="Helvetica Neue"/>
              </a:rPr>
              <a:t>Авторское право Горшенина Е.В.</a:t>
            </a:r>
            <a:endParaRPr lang="ru-RU" sz="1200" dirty="0"/>
          </a:p>
        </p:txBody>
      </p:sp>
      <p:pic>
        <p:nvPicPr>
          <p:cNvPr id="4" name="Picture 2">
            <a:extLst>
              <a:ext uri="{FF2B5EF4-FFF2-40B4-BE49-F238E27FC236}">
                <a16:creationId xmlns:a16="http://schemas.microsoft.com/office/drawing/2014/main" id="{32410A53-AF8A-4F04-AA84-D74A6EC8959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67382" y="6077580"/>
            <a:ext cx="238125" cy="257175"/>
          </a:xfrm>
          <a:prstGeom prst="rect">
            <a:avLst/>
          </a:prstGeom>
          <a:noFill/>
        </p:spPr>
      </p:pic>
    </p:spTree>
    <p:extLst>
      <p:ext uri="{BB962C8B-B14F-4D97-AF65-F5344CB8AC3E}">
        <p14:creationId xmlns:p14="http://schemas.microsoft.com/office/powerpoint/2010/main" val="3942416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1120" y="265176"/>
            <a:ext cx="9509759" cy="5572098"/>
          </a:xfrm>
        </p:spPr>
        <p:txBody>
          <a:bodyPr rtlCol="0">
            <a:noAutofit/>
          </a:bodyPr>
          <a:lstStyle/>
          <a:p>
            <a:pPr algn="ctr"/>
            <a:r>
              <a:rPr lang="ru-RU" sz="3200" b="1" dirty="0">
                <a:latin typeface="Times New Roman" panose="02020603050405020304" pitchFamily="18" charset="0"/>
                <a:cs typeface="Times New Roman" panose="02020603050405020304" pitchFamily="18" charset="0"/>
              </a:rPr>
              <a:t>Восстановительные вопросы</a:t>
            </a:r>
            <a:br>
              <a:rPr lang="ru-RU" sz="3200" dirty="0">
                <a:latin typeface="Times New Roman" panose="02020603050405020304" pitchFamily="18" charset="0"/>
                <a:cs typeface="Times New Roman" panose="02020603050405020304" pitchFamily="18" charset="0"/>
              </a:rPr>
            </a:br>
            <a:r>
              <a:rPr lang="ru-RU" sz="3200" dirty="0">
                <a:latin typeface="Times New Roman" panose="02020603050405020304" pitchFamily="18" charset="0"/>
                <a:cs typeface="Times New Roman" panose="02020603050405020304" pitchFamily="18" charset="0"/>
              </a:rPr>
              <a:t> </a:t>
            </a:r>
            <a:br>
              <a:rPr lang="ru-RU" sz="3200" dirty="0">
                <a:latin typeface="Times New Roman" panose="02020603050405020304" pitchFamily="18" charset="0"/>
                <a:cs typeface="Times New Roman" panose="02020603050405020304" pitchFamily="18" charset="0"/>
              </a:rPr>
            </a:br>
            <a:r>
              <a:rPr lang="ru-RU" sz="3200" dirty="0">
                <a:latin typeface="Times New Roman" panose="02020603050405020304" pitchFamily="18" charset="0"/>
                <a:cs typeface="Times New Roman" panose="02020603050405020304" pitchFamily="18" charset="0"/>
              </a:rPr>
              <a:t>Как ты сейчас относишься к случившемуся?</a:t>
            </a:r>
            <a:br>
              <a:rPr lang="ru-RU" sz="3200" dirty="0">
                <a:latin typeface="Times New Roman" panose="02020603050405020304" pitchFamily="18" charset="0"/>
                <a:cs typeface="Times New Roman" panose="02020603050405020304" pitchFamily="18" charset="0"/>
              </a:rPr>
            </a:br>
            <a:r>
              <a:rPr lang="ru-RU" sz="3200" dirty="0">
                <a:latin typeface="Times New Roman" panose="02020603050405020304" pitchFamily="18" charset="0"/>
                <a:cs typeface="Times New Roman" panose="02020603050405020304" pitchFamily="18" charset="0"/>
              </a:rPr>
              <a:t>Как ты думаешь, насколько это нужно (важно) другой стороне?</a:t>
            </a:r>
            <a:br>
              <a:rPr lang="ru-RU" sz="3200" dirty="0">
                <a:latin typeface="Times New Roman" panose="02020603050405020304" pitchFamily="18" charset="0"/>
                <a:cs typeface="Times New Roman" panose="02020603050405020304" pitchFamily="18" charset="0"/>
              </a:rPr>
            </a:br>
            <a:r>
              <a:rPr lang="ru-RU" sz="3200" dirty="0">
                <a:latin typeface="Times New Roman" panose="02020603050405020304" pitchFamily="18" charset="0"/>
                <a:cs typeface="Times New Roman" panose="02020603050405020304" pitchFamily="18" charset="0"/>
              </a:rPr>
              <a:t>Как ты думаешь, что он (она) чувствует в этой ситуации?</a:t>
            </a:r>
            <a:br>
              <a:rPr lang="ru-RU" sz="3200" dirty="0">
                <a:latin typeface="Times New Roman" panose="02020603050405020304" pitchFamily="18" charset="0"/>
                <a:cs typeface="Times New Roman" panose="02020603050405020304" pitchFamily="18" charset="0"/>
              </a:rPr>
            </a:br>
            <a:r>
              <a:rPr lang="ru-RU" sz="3200" dirty="0">
                <a:latin typeface="Times New Roman" panose="02020603050405020304" pitchFamily="18" charset="0"/>
                <a:cs typeface="Times New Roman" panose="02020603050405020304" pitchFamily="18" charset="0"/>
              </a:rPr>
              <a:t>Пытался ли сам (сама) найти выход? Если да, то как?</a:t>
            </a:r>
            <a:br>
              <a:rPr lang="ru-RU" sz="3200" dirty="0">
                <a:latin typeface="Times New Roman" panose="02020603050405020304" pitchFamily="18" charset="0"/>
                <a:cs typeface="Times New Roman" panose="02020603050405020304" pitchFamily="18" charset="0"/>
              </a:rPr>
            </a:br>
            <a:r>
              <a:rPr lang="ru-RU" sz="3200" dirty="0">
                <a:latin typeface="Times New Roman" panose="02020603050405020304" pitchFamily="18" charset="0"/>
                <a:cs typeface="Times New Roman" panose="02020603050405020304" pitchFamily="18" charset="0"/>
              </a:rPr>
              <a:t>Какой вред причинен?</a:t>
            </a:r>
            <a:br>
              <a:rPr lang="ru-RU" sz="3200" dirty="0">
                <a:latin typeface="Times New Roman" panose="02020603050405020304" pitchFamily="18" charset="0"/>
                <a:cs typeface="Times New Roman" panose="02020603050405020304" pitchFamily="18" charset="0"/>
              </a:rPr>
            </a:br>
            <a:r>
              <a:rPr lang="ru-RU" sz="3200" dirty="0">
                <a:latin typeface="Times New Roman" panose="02020603050405020304" pitchFamily="18" charset="0"/>
                <a:cs typeface="Times New Roman" panose="02020603050405020304" pitchFamily="18" charset="0"/>
              </a:rPr>
              <a:t>Какие варианты заглаживания вреда ты видишь?</a:t>
            </a:r>
            <a:endParaRPr lang="ru-RU" dirty="0"/>
          </a:p>
        </p:txBody>
      </p:sp>
      <p:sp>
        <p:nvSpPr>
          <p:cNvPr id="3" name="Прямоугольник 2">
            <a:extLst>
              <a:ext uri="{FF2B5EF4-FFF2-40B4-BE49-F238E27FC236}">
                <a16:creationId xmlns:a16="http://schemas.microsoft.com/office/drawing/2014/main" id="{C6BB7F14-9CE6-4F0A-8E78-CA9DCBB3FD9E}"/>
              </a:ext>
            </a:extLst>
          </p:cNvPr>
          <p:cNvSpPr/>
          <p:nvPr/>
        </p:nvSpPr>
        <p:spPr>
          <a:xfrm>
            <a:off x="9390811" y="6077580"/>
            <a:ext cx="2363980" cy="276999"/>
          </a:xfrm>
          <a:prstGeom prst="rect">
            <a:avLst/>
          </a:prstGeom>
        </p:spPr>
        <p:txBody>
          <a:bodyPr wrap="none">
            <a:spAutoFit/>
          </a:bodyPr>
          <a:lstStyle/>
          <a:p>
            <a:r>
              <a:rPr lang="ru-RU" sz="1200" dirty="0">
                <a:solidFill>
                  <a:srgbClr val="000000"/>
                </a:solidFill>
                <a:latin typeface="Times New Roman" panose="02020603050405020304" pitchFamily="18" charset="0"/>
                <a:ea typeface="Helvetica Neue"/>
              </a:rPr>
              <a:t>Авторское право Горшенина Е.В.</a:t>
            </a:r>
            <a:endParaRPr lang="ru-RU" sz="1200" dirty="0"/>
          </a:p>
        </p:txBody>
      </p:sp>
      <p:pic>
        <p:nvPicPr>
          <p:cNvPr id="4" name="Picture 2">
            <a:extLst>
              <a:ext uri="{FF2B5EF4-FFF2-40B4-BE49-F238E27FC236}">
                <a16:creationId xmlns:a16="http://schemas.microsoft.com/office/drawing/2014/main" id="{32410A53-AF8A-4F04-AA84-D74A6EC8959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67382" y="6077580"/>
            <a:ext cx="238125" cy="257175"/>
          </a:xfrm>
          <a:prstGeom prst="rect">
            <a:avLst/>
          </a:prstGeom>
          <a:noFill/>
        </p:spPr>
      </p:pic>
    </p:spTree>
    <p:extLst>
      <p:ext uri="{BB962C8B-B14F-4D97-AF65-F5344CB8AC3E}">
        <p14:creationId xmlns:p14="http://schemas.microsoft.com/office/powerpoint/2010/main" val="4241725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1120" y="265176"/>
            <a:ext cx="9509759" cy="5572098"/>
          </a:xfrm>
        </p:spPr>
        <p:txBody>
          <a:bodyPr rtlCol="0">
            <a:noAutofit/>
          </a:bodyPr>
          <a:lstStyle/>
          <a:p>
            <a:pPr algn="ctr"/>
            <a:r>
              <a:rPr lang="ru-RU" sz="3200" b="1" dirty="0">
                <a:latin typeface="Times New Roman" panose="02020603050405020304" pitchFamily="18" charset="0"/>
                <a:cs typeface="Times New Roman" panose="02020603050405020304" pitchFamily="18" charset="0"/>
              </a:rPr>
              <a:t>Восстановительные вопросы</a:t>
            </a:r>
            <a:br>
              <a:rPr lang="ru-RU" sz="3200" dirty="0">
                <a:latin typeface="Times New Roman" panose="02020603050405020304" pitchFamily="18" charset="0"/>
                <a:cs typeface="Times New Roman" panose="02020603050405020304" pitchFamily="18" charset="0"/>
              </a:rPr>
            </a:br>
            <a:r>
              <a:rPr lang="ru-RU" sz="3200" dirty="0">
                <a:latin typeface="Times New Roman" panose="02020603050405020304" pitchFamily="18" charset="0"/>
                <a:cs typeface="Times New Roman" panose="02020603050405020304" pitchFamily="18" charset="0"/>
              </a:rPr>
              <a:t>Что ты можешь сделать, чтобы исправить ситуацию?</a:t>
            </a:r>
            <a:br>
              <a:rPr lang="ru-RU" sz="3200" dirty="0">
                <a:latin typeface="Times New Roman" panose="02020603050405020304" pitchFamily="18" charset="0"/>
                <a:cs typeface="Times New Roman" panose="02020603050405020304" pitchFamily="18" charset="0"/>
              </a:rPr>
            </a:br>
            <a:r>
              <a:rPr lang="ru-RU" sz="3200" dirty="0">
                <a:latin typeface="Times New Roman" panose="02020603050405020304" pitchFamily="18" charset="0"/>
                <a:cs typeface="Times New Roman" panose="02020603050405020304" pitchFamily="18" charset="0"/>
              </a:rPr>
              <a:t>Что  исправит ситуацию, на твой взгляд?</a:t>
            </a:r>
            <a:br>
              <a:rPr lang="ru-RU" sz="3200" dirty="0">
                <a:latin typeface="Times New Roman" panose="02020603050405020304" pitchFamily="18" charset="0"/>
                <a:cs typeface="Times New Roman" panose="02020603050405020304" pitchFamily="18" charset="0"/>
              </a:rPr>
            </a:br>
            <a:r>
              <a:rPr lang="ru-RU" sz="3200" dirty="0">
                <a:latin typeface="Times New Roman" panose="02020603050405020304" pitchFamily="18" charset="0"/>
                <a:cs typeface="Times New Roman" panose="02020603050405020304" pitchFamily="18" charset="0"/>
              </a:rPr>
              <a:t>Почему для тебя это важно?</a:t>
            </a:r>
            <a:br>
              <a:rPr lang="ru-RU" sz="3200" dirty="0">
                <a:latin typeface="Times New Roman" panose="02020603050405020304" pitchFamily="18" charset="0"/>
                <a:cs typeface="Times New Roman" panose="02020603050405020304" pitchFamily="18" charset="0"/>
              </a:rPr>
            </a:br>
            <a:r>
              <a:rPr lang="ru-RU" sz="3200" dirty="0">
                <a:latin typeface="Times New Roman" panose="02020603050405020304" pitchFamily="18" charset="0"/>
                <a:cs typeface="Times New Roman" panose="02020603050405020304" pitchFamily="18" charset="0"/>
              </a:rPr>
              <a:t>Что может быть дальше, если ничего не менять?</a:t>
            </a:r>
            <a:br>
              <a:rPr lang="ru-RU" sz="3200" dirty="0">
                <a:latin typeface="Times New Roman" panose="02020603050405020304" pitchFamily="18" charset="0"/>
                <a:cs typeface="Times New Roman" panose="02020603050405020304" pitchFamily="18" charset="0"/>
              </a:rPr>
            </a:br>
            <a:r>
              <a:rPr lang="ru-RU" sz="3200" dirty="0">
                <a:latin typeface="Times New Roman" panose="02020603050405020304" pitchFamily="18" charset="0"/>
                <a:cs typeface="Times New Roman" panose="02020603050405020304" pitchFamily="18" charset="0"/>
              </a:rPr>
              <a:t>Какие последствия могут быть?</a:t>
            </a:r>
            <a:br>
              <a:rPr lang="ru-RU" sz="3200" dirty="0">
                <a:latin typeface="Times New Roman" panose="02020603050405020304" pitchFamily="18" charset="0"/>
                <a:cs typeface="Times New Roman" panose="02020603050405020304" pitchFamily="18" charset="0"/>
              </a:rPr>
            </a:br>
            <a:r>
              <a:rPr lang="ru-RU" sz="3200" dirty="0">
                <a:latin typeface="Times New Roman" panose="02020603050405020304" pitchFamily="18" charset="0"/>
                <a:cs typeface="Times New Roman" panose="02020603050405020304" pitchFamily="18" charset="0"/>
              </a:rPr>
              <a:t>Что ты можешь сделать, чтобы такое не повторилось?</a:t>
            </a:r>
            <a:br>
              <a:rPr lang="ru-RU" sz="3200" dirty="0">
                <a:latin typeface="Times New Roman" panose="02020603050405020304" pitchFamily="18" charset="0"/>
                <a:cs typeface="Times New Roman" panose="02020603050405020304" pitchFamily="18" charset="0"/>
              </a:rPr>
            </a:br>
            <a:r>
              <a:rPr lang="ru-RU" sz="3200" dirty="0">
                <a:latin typeface="Times New Roman" panose="02020603050405020304" pitchFamily="18" charset="0"/>
                <a:cs typeface="Times New Roman" panose="02020603050405020304" pitchFamily="18" charset="0"/>
              </a:rPr>
              <a:t>Готов ли ты сохранить отношения?</a:t>
            </a:r>
            <a:br>
              <a:rPr lang="ru-RU" sz="3200" dirty="0">
                <a:latin typeface="Times New Roman" panose="02020603050405020304" pitchFamily="18" charset="0"/>
                <a:cs typeface="Times New Roman" panose="02020603050405020304" pitchFamily="18" charset="0"/>
              </a:rPr>
            </a:br>
            <a:r>
              <a:rPr lang="ru-RU" sz="3200" dirty="0">
                <a:latin typeface="Times New Roman" panose="02020603050405020304" pitchFamily="18" charset="0"/>
                <a:cs typeface="Times New Roman" panose="02020603050405020304" pitchFamily="18" charset="0"/>
              </a:rPr>
              <a:t>Какие у тебя планы на будущее?</a:t>
            </a:r>
            <a:br>
              <a:rPr lang="ru-RU" sz="3200" dirty="0">
                <a:latin typeface="Times New Roman" panose="02020603050405020304" pitchFamily="18" charset="0"/>
                <a:cs typeface="Times New Roman" panose="02020603050405020304" pitchFamily="18" charset="0"/>
              </a:rPr>
            </a:br>
            <a:r>
              <a:rPr lang="ru-RU" sz="3200" dirty="0">
                <a:latin typeface="Times New Roman" panose="02020603050405020304" pitchFamily="18" charset="0"/>
                <a:cs typeface="Times New Roman" panose="02020603050405020304" pitchFamily="18" charset="0"/>
              </a:rPr>
              <a:t>Как может эта ситуация отразиться на твоём будущем?</a:t>
            </a:r>
            <a:endParaRPr lang="ru-RU" dirty="0"/>
          </a:p>
        </p:txBody>
      </p:sp>
      <p:sp>
        <p:nvSpPr>
          <p:cNvPr id="3" name="Прямоугольник 2">
            <a:extLst>
              <a:ext uri="{FF2B5EF4-FFF2-40B4-BE49-F238E27FC236}">
                <a16:creationId xmlns:a16="http://schemas.microsoft.com/office/drawing/2014/main" id="{C6BB7F14-9CE6-4F0A-8E78-CA9DCBB3FD9E}"/>
              </a:ext>
            </a:extLst>
          </p:cNvPr>
          <p:cNvSpPr/>
          <p:nvPr/>
        </p:nvSpPr>
        <p:spPr>
          <a:xfrm>
            <a:off x="9390811" y="6077580"/>
            <a:ext cx="2363980" cy="276999"/>
          </a:xfrm>
          <a:prstGeom prst="rect">
            <a:avLst/>
          </a:prstGeom>
        </p:spPr>
        <p:txBody>
          <a:bodyPr wrap="none">
            <a:spAutoFit/>
          </a:bodyPr>
          <a:lstStyle/>
          <a:p>
            <a:r>
              <a:rPr lang="ru-RU" sz="1200" dirty="0">
                <a:solidFill>
                  <a:srgbClr val="000000"/>
                </a:solidFill>
                <a:latin typeface="Times New Roman" panose="02020603050405020304" pitchFamily="18" charset="0"/>
                <a:ea typeface="Helvetica Neue"/>
              </a:rPr>
              <a:t>Авторское право Горшенина Е.В.</a:t>
            </a:r>
            <a:endParaRPr lang="ru-RU" sz="1200" dirty="0"/>
          </a:p>
        </p:txBody>
      </p:sp>
      <p:pic>
        <p:nvPicPr>
          <p:cNvPr id="4" name="Picture 2">
            <a:extLst>
              <a:ext uri="{FF2B5EF4-FFF2-40B4-BE49-F238E27FC236}">
                <a16:creationId xmlns:a16="http://schemas.microsoft.com/office/drawing/2014/main" id="{32410A53-AF8A-4F04-AA84-D74A6EC8959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67382" y="6077580"/>
            <a:ext cx="238125" cy="257175"/>
          </a:xfrm>
          <a:prstGeom prst="rect">
            <a:avLst/>
          </a:prstGeom>
          <a:noFill/>
        </p:spPr>
      </p:pic>
    </p:spTree>
    <p:extLst>
      <p:ext uri="{BB962C8B-B14F-4D97-AF65-F5344CB8AC3E}">
        <p14:creationId xmlns:p14="http://schemas.microsoft.com/office/powerpoint/2010/main" val="2398550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a:xfrm>
            <a:off x="760412" y="685800"/>
            <a:ext cx="10127327" cy="4917558"/>
          </a:xfrm>
        </p:spPr>
        <p:txBody>
          <a:bodyPr rtlCol="0">
            <a:normAutofit fontScale="92500" lnSpcReduction="20000"/>
          </a:bodyPr>
          <a:lstStyle/>
          <a:p>
            <a:pPr marL="45720" indent="0" algn="ctr">
              <a:buNone/>
            </a:pPr>
            <a:r>
              <a:rPr lang="ru-RU" altLang="ru-RU" sz="2800" b="1" dirty="0">
                <a:solidFill>
                  <a:schemeClr val="accent1">
                    <a:lumMod val="50000"/>
                  </a:schemeClr>
                </a:solidFill>
                <a:latin typeface="Times New Roman" pitchFamily="18" charset="0"/>
                <a:cs typeface="Times New Roman" pitchFamily="18" charset="0"/>
              </a:rPr>
              <a:t>Екатерина Горшенина </a:t>
            </a:r>
            <a:br>
              <a:rPr lang="ru-RU" altLang="ru-RU" sz="2400" dirty="0">
                <a:solidFill>
                  <a:schemeClr val="accent1">
                    <a:lumMod val="50000"/>
                  </a:schemeClr>
                </a:solidFill>
                <a:latin typeface="Times New Roman" pitchFamily="18" charset="0"/>
                <a:cs typeface="Times New Roman" pitchFamily="18" charset="0"/>
              </a:rPr>
            </a:br>
            <a:br>
              <a:rPr lang="ru-RU" altLang="ru-RU" sz="2400" dirty="0">
                <a:solidFill>
                  <a:schemeClr val="accent1">
                    <a:lumMod val="50000"/>
                  </a:schemeClr>
                </a:solidFill>
                <a:latin typeface="Times New Roman" pitchFamily="18" charset="0"/>
                <a:cs typeface="Times New Roman" pitchFamily="18" charset="0"/>
              </a:rPr>
            </a:br>
            <a:r>
              <a:rPr lang="ru-RU" altLang="ru-RU" sz="2400" b="1" dirty="0">
                <a:solidFill>
                  <a:schemeClr val="accent1">
                    <a:lumMod val="50000"/>
                  </a:schemeClr>
                </a:solidFill>
                <a:latin typeface="Times New Roman" pitchFamily="18" charset="0"/>
                <a:cs typeface="Times New Roman" pitchFamily="18" charset="0"/>
              </a:rPr>
              <a:t>Сайт: </a:t>
            </a:r>
            <a:br>
              <a:rPr lang="ru-RU" altLang="ru-RU" sz="2400" dirty="0">
                <a:solidFill>
                  <a:schemeClr val="accent1">
                    <a:lumMod val="50000"/>
                  </a:schemeClr>
                </a:solidFill>
                <a:latin typeface="Times New Roman" pitchFamily="18" charset="0"/>
                <a:cs typeface="Times New Roman" pitchFamily="18" charset="0"/>
              </a:rPr>
            </a:br>
            <a:r>
              <a:rPr lang="en-US" altLang="ru-RU" sz="2400" dirty="0">
                <a:solidFill>
                  <a:schemeClr val="accent1">
                    <a:lumMod val="50000"/>
                  </a:schemeClr>
                </a:solidFill>
                <a:latin typeface="Times New Roman" pitchFamily="18" charset="0"/>
                <a:cs typeface="Times New Roman" pitchFamily="18" charset="0"/>
              </a:rPr>
              <a:t>https://mediator123.ru</a:t>
            </a:r>
            <a:br>
              <a:rPr lang="ru-RU" altLang="ru-RU" sz="2400" dirty="0">
                <a:solidFill>
                  <a:schemeClr val="accent1">
                    <a:lumMod val="50000"/>
                  </a:schemeClr>
                </a:solidFill>
                <a:latin typeface="Times New Roman" pitchFamily="18" charset="0"/>
                <a:cs typeface="Times New Roman" pitchFamily="18" charset="0"/>
              </a:rPr>
            </a:br>
            <a:r>
              <a:rPr lang="ru-RU" altLang="ru-RU" sz="2400" dirty="0">
                <a:solidFill>
                  <a:schemeClr val="accent1">
                    <a:lumMod val="50000"/>
                  </a:schemeClr>
                </a:solidFill>
                <a:latin typeface="Times New Roman" pitchFamily="18" charset="0"/>
                <a:cs typeface="Times New Roman" pitchFamily="18" charset="0"/>
              </a:rPr>
              <a:t> </a:t>
            </a:r>
            <a:br>
              <a:rPr lang="ru-RU" altLang="ru-RU" sz="2400" dirty="0">
                <a:solidFill>
                  <a:schemeClr val="accent1">
                    <a:lumMod val="50000"/>
                  </a:schemeClr>
                </a:solidFill>
                <a:latin typeface="Times New Roman" pitchFamily="18" charset="0"/>
                <a:cs typeface="Times New Roman" pitchFamily="18" charset="0"/>
              </a:rPr>
            </a:br>
            <a:r>
              <a:rPr lang="ru-RU" altLang="ru-RU" sz="2400" b="1" dirty="0">
                <a:solidFill>
                  <a:schemeClr val="accent1">
                    <a:lumMod val="50000"/>
                  </a:schemeClr>
                </a:solidFill>
                <a:latin typeface="Times New Roman" pitchFamily="18" charset="0"/>
                <a:cs typeface="Times New Roman" pitchFamily="18" charset="0"/>
              </a:rPr>
              <a:t>Телефон: </a:t>
            </a:r>
            <a:br>
              <a:rPr lang="ru-RU" altLang="ru-RU" sz="2400" dirty="0">
                <a:solidFill>
                  <a:schemeClr val="accent1">
                    <a:lumMod val="50000"/>
                  </a:schemeClr>
                </a:solidFill>
                <a:latin typeface="Times New Roman" pitchFamily="18" charset="0"/>
                <a:cs typeface="Times New Roman" pitchFamily="18" charset="0"/>
              </a:rPr>
            </a:br>
            <a:r>
              <a:rPr lang="ru-RU" altLang="ru-RU" sz="2400" dirty="0">
                <a:solidFill>
                  <a:schemeClr val="accent1">
                    <a:lumMod val="50000"/>
                  </a:schemeClr>
                </a:solidFill>
                <a:latin typeface="Times New Roman" pitchFamily="18" charset="0"/>
                <a:cs typeface="Times New Roman" pitchFamily="18" charset="0"/>
              </a:rPr>
              <a:t>+7 989 081 8939</a:t>
            </a:r>
            <a:br>
              <a:rPr lang="ru-RU" altLang="ru-RU" sz="2400" dirty="0">
                <a:solidFill>
                  <a:schemeClr val="accent1">
                    <a:lumMod val="50000"/>
                  </a:schemeClr>
                </a:solidFill>
                <a:latin typeface="Times New Roman" pitchFamily="18" charset="0"/>
                <a:cs typeface="Times New Roman" pitchFamily="18" charset="0"/>
              </a:rPr>
            </a:br>
            <a:br>
              <a:rPr lang="en-US" altLang="ru-RU" sz="2400" dirty="0">
                <a:solidFill>
                  <a:schemeClr val="accent1">
                    <a:lumMod val="50000"/>
                  </a:schemeClr>
                </a:solidFill>
                <a:latin typeface="Times New Roman" pitchFamily="18" charset="0"/>
                <a:cs typeface="Times New Roman" pitchFamily="18" charset="0"/>
              </a:rPr>
            </a:br>
            <a:r>
              <a:rPr lang="en-US" altLang="ru-RU" sz="2400" b="1" dirty="0">
                <a:solidFill>
                  <a:schemeClr val="accent1">
                    <a:lumMod val="50000"/>
                  </a:schemeClr>
                </a:solidFill>
                <a:latin typeface="Times New Roman" pitchFamily="18" charset="0"/>
                <a:cs typeface="Times New Roman" pitchFamily="18" charset="0"/>
              </a:rPr>
              <a:t>Email</a:t>
            </a:r>
            <a:r>
              <a:rPr lang="ru-RU" altLang="ru-RU" sz="2400" b="1" dirty="0">
                <a:solidFill>
                  <a:schemeClr val="accent1">
                    <a:lumMod val="50000"/>
                  </a:schemeClr>
                </a:solidFill>
                <a:latin typeface="Times New Roman" pitchFamily="18" charset="0"/>
                <a:cs typeface="Times New Roman" pitchFamily="18" charset="0"/>
              </a:rPr>
              <a:t>:</a:t>
            </a:r>
            <a:br>
              <a:rPr lang="ru-RU" altLang="ru-RU" sz="2400" b="1" dirty="0">
                <a:solidFill>
                  <a:schemeClr val="accent1">
                    <a:lumMod val="50000"/>
                  </a:schemeClr>
                </a:solidFill>
                <a:latin typeface="Times New Roman" pitchFamily="18" charset="0"/>
                <a:cs typeface="Times New Roman" pitchFamily="18" charset="0"/>
              </a:rPr>
            </a:br>
            <a:r>
              <a:rPr lang="en-US" altLang="ru-RU" sz="2400" dirty="0">
                <a:solidFill>
                  <a:schemeClr val="accent1">
                    <a:lumMod val="50000"/>
                  </a:schemeClr>
                </a:solidFill>
                <a:latin typeface="Times New Roman" pitchFamily="18" charset="0"/>
                <a:cs typeface="Times New Roman" pitchFamily="18" charset="0"/>
              </a:rPr>
              <a:t>mediator123@bk.ru</a:t>
            </a:r>
            <a:br>
              <a:rPr lang="ru-RU" altLang="ru-RU" sz="2400" dirty="0">
                <a:solidFill>
                  <a:schemeClr val="accent1">
                    <a:lumMod val="50000"/>
                  </a:schemeClr>
                </a:solidFill>
                <a:latin typeface="Times New Roman" pitchFamily="18" charset="0"/>
                <a:cs typeface="Times New Roman" pitchFamily="18" charset="0"/>
              </a:rPr>
            </a:br>
            <a:br>
              <a:rPr lang="ru-RU" altLang="ru-RU" sz="2400" dirty="0">
                <a:solidFill>
                  <a:schemeClr val="accent1">
                    <a:lumMod val="50000"/>
                  </a:schemeClr>
                </a:solidFill>
                <a:latin typeface="Times New Roman" pitchFamily="18" charset="0"/>
                <a:cs typeface="Times New Roman" pitchFamily="18" charset="0"/>
              </a:rPr>
            </a:br>
            <a:r>
              <a:rPr lang="en-US" altLang="ru-RU" sz="2400" b="1" dirty="0">
                <a:solidFill>
                  <a:schemeClr val="accent1">
                    <a:lumMod val="50000"/>
                  </a:schemeClr>
                </a:solidFill>
                <a:latin typeface="Times New Roman" pitchFamily="18" charset="0"/>
                <a:cs typeface="Times New Roman" pitchFamily="18" charset="0"/>
              </a:rPr>
              <a:t>Instagram</a:t>
            </a:r>
            <a:r>
              <a:rPr lang="ru-RU" altLang="ru-RU" sz="2400" b="1" dirty="0">
                <a:solidFill>
                  <a:schemeClr val="accent1">
                    <a:lumMod val="50000"/>
                  </a:schemeClr>
                </a:solidFill>
                <a:latin typeface="Times New Roman" pitchFamily="18" charset="0"/>
                <a:cs typeface="Times New Roman" pitchFamily="18" charset="0"/>
              </a:rPr>
              <a:t>: </a:t>
            </a:r>
            <a:br>
              <a:rPr lang="ru-RU" altLang="ru-RU" sz="2400" dirty="0">
                <a:solidFill>
                  <a:schemeClr val="accent1">
                    <a:lumMod val="50000"/>
                  </a:schemeClr>
                </a:solidFill>
                <a:latin typeface="Times New Roman" pitchFamily="18" charset="0"/>
                <a:cs typeface="Times New Roman" pitchFamily="18" charset="0"/>
              </a:rPr>
            </a:br>
            <a:r>
              <a:rPr lang="en-US" altLang="ru-RU" sz="2400" dirty="0">
                <a:solidFill>
                  <a:schemeClr val="accent1">
                    <a:lumMod val="50000"/>
                  </a:schemeClr>
                </a:solidFill>
                <a:latin typeface="Times New Roman" pitchFamily="18" charset="0"/>
                <a:cs typeface="Times New Roman" pitchFamily="18" charset="0"/>
              </a:rPr>
              <a:t>https://instagram.com/mediation_krasnodar_sochi?r=nametag</a:t>
            </a:r>
            <a:br>
              <a:rPr lang="ru-RU" altLang="ru-RU" sz="2400" dirty="0">
                <a:solidFill>
                  <a:schemeClr val="accent1">
                    <a:lumMod val="50000"/>
                  </a:schemeClr>
                </a:solidFill>
                <a:latin typeface="Times New Roman" pitchFamily="18" charset="0"/>
                <a:cs typeface="Times New Roman" pitchFamily="18" charset="0"/>
              </a:rPr>
            </a:br>
            <a:r>
              <a:rPr lang="en-US" altLang="ru-RU" sz="2400" dirty="0">
                <a:solidFill>
                  <a:schemeClr val="accent1">
                    <a:lumMod val="50000"/>
                  </a:schemeClr>
                </a:solidFill>
                <a:latin typeface="Times New Roman" pitchFamily="18" charset="0"/>
                <a:cs typeface="Times New Roman" pitchFamily="18" charset="0"/>
              </a:rPr>
              <a:t>https://instagram.com/evgorshenina?r=nametag</a:t>
            </a:r>
            <a:br>
              <a:rPr lang="ru-RU" altLang="ru-RU" sz="2400" dirty="0">
                <a:solidFill>
                  <a:schemeClr val="accent1">
                    <a:lumMod val="50000"/>
                  </a:schemeClr>
                </a:solidFill>
                <a:latin typeface="Times New Roman" pitchFamily="18" charset="0"/>
                <a:cs typeface="Times New Roman" pitchFamily="18" charset="0"/>
              </a:rPr>
            </a:br>
            <a:br>
              <a:rPr lang="ru-RU" altLang="ru-RU" sz="2400" dirty="0">
                <a:solidFill>
                  <a:schemeClr val="accent1">
                    <a:lumMod val="50000"/>
                  </a:schemeClr>
                </a:solidFill>
                <a:latin typeface="Times New Roman" pitchFamily="18" charset="0"/>
                <a:cs typeface="Times New Roman" pitchFamily="18" charset="0"/>
              </a:rPr>
            </a:br>
            <a:r>
              <a:rPr lang="en-US" altLang="ru-RU" sz="2400" b="1" dirty="0">
                <a:solidFill>
                  <a:schemeClr val="accent1">
                    <a:lumMod val="50000"/>
                  </a:schemeClr>
                </a:solidFill>
                <a:latin typeface="Times New Roman" pitchFamily="18" charset="0"/>
                <a:cs typeface="Times New Roman" pitchFamily="18" charset="0"/>
              </a:rPr>
              <a:t>Facebook</a:t>
            </a:r>
            <a:r>
              <a:rPr lang="ru-RU" altLang="ru-RU" sz="2400" b="1" dirty="0">
                <a:solidFill>
                  <a:schemeClr val="accent1">
                    <a:lumMod val="50000"/>
                  </a:schemeClr>
                </a:solidFill>
                <a:latin typeface="Times New Roman" pitchFamily="18" charset="0"/>
                <a:cs typeface="Times New Roman" pitchFamily="18" charset="0"/>
              </a:rPr>
              <a:t>:</a:t>
            </a:r>
            <a:br>
              <a:rPr lang="ru-RU" altLang="ru-RU" sz="2400" dirty="0">
                <a:solidFill>
                  <a:schemeClr val="accent1">
                    <a:lumMod val="50000"/>
                  </a:schemeClr>
                </a:solidFill>
                <a:latin typeface="Times New Roman" pitchFamily="18" charset="0"/>
                <a:cs typeface="Times New Roman" pitchFamily="18" charset="0"/>
              </a:rPr>
            </a:br>
            <a:r>
              <a:rPr lang="en-US" altLang="ru-RU" sz="2400" dirty="0">
                <a:solidFill>
                  <a:schemeClr val="accent1">
                    <a:lumMod val="50000"/>
                  </a:schemeClr>
                </a:solidFill>
                <a:latin typeface="Times New Roman" pitchFamily="18" charset="0"/>
                <a:cs typeface="Times New Roman" pitchFamily="18" charset="0"/>
              </a:rPr>
              <a:t>https://www.facebook.com/ekat.gorshenina</a:t>
            </a:r>
            <a:br>
              <a:rPr lang="ru-RU" altLang="ru-RU" sz="1600" dirty="0">
                <a:solidFill>
                  <a:schemeClr val="tx2">
                    <a:lumMod val="50000"/>
                  </a:schemeClr>
                </a:solidFill>
                <a:latin typeface="Times New Roman" pitchFamily="18" charset="0"/>
                <a:ea typeface="Calibri" pitchFamily="34" charset="0"/>
                <a:cs typeface="Times New Roman" pitchFamily="18" charset="0"/>
              </a:rPr>
            </a:br>
            <a:endParaRPr lang="ru-RU" dirty="0"/>
          </a:p>
        </p:txBody>
      </p:sp>
      <p:sp>
        <p:nvSpPr>
          <p:cNvPr id="7" name="Прямоугольник 6">
            <a:extLst>
              <a:ext uri="{FF2B5EF4-FFF2-40B4-BE49-F238E27FC236}">
                <a16:creationId xmlns:a16="http://schemas.microsoft.com/office/drawing/2014/main" id="{A32C3A1B-1510-41F0-B4D3-DEFF4DCD89D1}"/>
              </a:ext>
            </a:extLst>
          </p:cNvPr>
          <p:cNvSpPr/>
          <p:nvPr/>
        </p:nvSpPr>
        <p:spPr>
          <a:xfrm>
            <a:off x="9390811" y="6077580"/>
            <a:ext cx="2363980" cy="276999"/>
          </a:xfrm>
          <a:prstGeom prst="rect">
            <a:avLst/>
          </a:prstGeom>
        </p:spPr>
        <p:txBody>
          <a:bodyPr wrap="none">
            <a:spAutoFit/>
          </a:bodyPr>
          <a:lstStyle/>
          <a:p>
            <a:r>
              <a:rPr lang="ru-RU" sz="1200" dirty="0">
                <a:solidFill>
                  <a:srgbClr val="000000"/>
                </a:solidFill>
                <a:latin typeface="Times New Roman" panose="02020603050405020304" pitchFamily="18" charset="0"/>
                <a:ea typeface="Helvetica Neue"/>
              </a:rPr>
              <a:t>Авторское право Горшенина Е.В.</a:t>
            </a:r>
            <a:endParaRPr lang="ru-RU" sz="1200" dirty="0"/>
          </a:p>
        </p:txBody>
      </p:sp>
      <p:pic>
        <p:nvPicPr>
          <p:cNvPr id="4" name="Picture 2">
            <a:extLst>
              <a:ext uri="{FF2B5EF4-FFF2-40B4-BE49-F238E27FC236}">
                <a16:creationId xmlns:a16="http://schemas.microsoft.com/office/drawing/2014/main" id="{86C0BBAC-B5BB-4C2B-8EE7-92B1FA5B2CA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67382" y="6077580"/>
            <a:ext cx="238125" cy="257175"/>
          </a:xfrm>
          <a:prstGeom prst="rect">
            <a:avLst/>
          </a:prstGeom>
          <a:noFill/>
        </p:spPr>
      </p:pic>
    </p:spTree>
    <p:extLst>
      <p:ext uri="{BB962C8B-B14F-4D97-AF65-F5344CB8AC3E}">
        <p14:creationId xmlns:p14="http://schemas.microsoft.com/office/powerpoint/2010/main" val="537184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04544" y="503421"/>
            <a:ext cx="9857099" cy="5554335"/>
          </a:xfrm>
        </p:spPr>
        <p:txBody>
          <a:bodyPr rtlCol="0"/>
          <a:lstStyle/>
          <a:p>
            <a:r>
              <a:rPr lang="ru-RU" altLang="ru-RU" sz="3200" b="1" dirty="0">
                <a:solidFill>
                  <a:schemeClr val="tx1"/>
                </a:solidFill>
                <a:latin typeface="Times New Roman" pitchFamily="18" charset="0"/>
                <a:ea typeface="Calibri" pitchFamily="34" charset="0"/>
                <a:cs typeface="Times New Roman" pitchFamily="18" charset="0"/>
              </a:rPr>
              <a:t>Горшенина Екатерина Вячеславовна</a:t>
            </a:r>
            <a:br>
              <a:rPr lang="ru-RU" altLang="ru-RU" sz="3200" dirty="0">
                <a:solidFill>
                  <a:schemeClr val="tx1"/>
                </a:solidFill>
                <a:latin typeface="Times New Roman" pitchFamily="18" charset="0"/>
                <a:ea typeface="Calibri" pitchFamily="34" charset="0"/>
                <a:cs typeface="Times New Roman" pitchFamily="18" charset="0"/>
              </a:rPr>
            </a:br>
            <a:r>
              <a:rPr lang="ru-RU" altLang="ru-RU" sz="3200" dirty="0">
                <a:solidFill>
                  <a:schemeClr val="tx1"/>
                </a:solidFill>
                <a:latin typeface="Times New Roman" pitchFamily="18" charset="0"/>
                <a:ea typeface="Calibri" pitchFamily="34" charset="0"/>
                <a:cs typeface="Times New Roman" pitchFamily="18" charset="0"/>
              </a:rPr>
              <a:t>медиатор (тренер-медиатор) психолог, юрист</a:t>
            </a:r>
            <a:br>
              <a:rPr lang="ru-RU" altLang="ru-RU" sz="3200" dirty="0">
                <a:solidFill>
                  <a:schemeClr val="tx1"/>
                </a:solidFill>
                <a:latin typeface="Times New Roman" pitchFamily="18" charset="0"/>
                <a:ea typeface="Calibri" pitchFamily="34" charset="0"/>
                <a:cs typeface="Times New Roman" pitchFamily="18" charset="0"/>
              </a:rPr>
            </a:br>
            <a:br>
              <a:rPr lang="ru-RU" altLang="ru-RU" sz="2000" dirty="0">
                <a:solidFill>
                  <a:schemeClr val="tx1"/>
                </a:solidFill>
                <a:latin typeface="Times New Roman" pitchFamily="18" charset="0"/>
                <a:ea typeface="Calibri" pitchFamily="34" charset="0"/>
                <a:cs typeface="Times New Roman" pitchFamily="18" charset="0"/>
              </a:rPr>
            </a:br>
            <a:r>
              <a:rPr lang="ru-RU" altLang="ru-RU" sz="2200" dirty="0">
                <a:solidFill>
                  <a:schemeClr val="tx1"/>
                </a:solidFill>
                <a:latin typeface="Times New Roman" pitchFamily="18" charset="0"/>
                <a:ea typeface="Calibri" pitchFamily="34" charset="0"/>
                <a:cs typeface="Times New Roman" pitchFamily="18" charset="0"/>
              </a:rPr>
              <a:t>Помощник Уполномоченного по правам ребёнка в Краснодарском крае по</a:t>
            </a:r>
            <a:br>
              <a:rPr lang="ru-RU" altLang="ru-RU" sz="2200" dirty="0">
                <a:solidFill>
                  <a:schemeClr val="tx1"/>
                </a:solidFill>
                <a:latin typeface="Times New Roman" pitchFamily="18" charset="0"/>
                <a:ea typeface="Calibri" pitchFamily="34" charset="0"/>
                <a:cs typeface="Times New Roman" pitchFamily="18" charset="0"/>
              </a:rPr>
            </a:br>
            <a:r>
              <a:rPr lang="ru-RU" altLang="ru-RU" sz="2200" dirty="0">
                <a:solidFill>
                  <a:schemeClr val="tx1"/>
                </a:solidFill>
                <a:latin typeface="Times New Roman" pitchFamily="18" charset="0"/>
                <a:ea typeface="Calibri" pitchFamily="34" charset="0"/>
                <a:cs typeface="Times New Roman" pitchFamily="18" charset="0"/>
              </a:rPr>
              <a:t> г. Сочи</a:t>
            </a:r>
            <a:br>
              <a:rPr lang="ru-RU" altLang="ru-RU" sz="2200" dirty="0">
                <a:solidFill>
                  <a:schemeClr val="tx1"/>
                </a:solidFill>
                <a:latin typeface="Times New Roman" pitchFamily="18" charset="0"/>
                <a:ea typeface="Calibri" pitchFamily="34" charset="0"/>
                <a:cs typeface="Times New Roman" pitchFamily="18" charset="0"/>
              </a:rPr>
            </a:br>
            <a:r>
              <a:rPr lang="ru-RU" sz="2200" dirty="0">
                <a:solidFill>
                  <a:schemeClr val="tx2">
                    <a:lumMod val="50000"/>
                  </a:schemeClr>
                </a:solidFill>
                <a:latin typeface="Times New Roman" panose="02020603050405020304" pitchFamily="18" charset="0"/>
                <a:cs typeface="Times New Roman" panose="02020603050405020304" pitchFamily="18" charset="0"/>
              </a:rPr>
              <a:t> </a:t>
            </a:r>
            <a:br>
              <a:rPr lang="ru-RU" sz="2200" dirty="0">
                <a:solidFill>
                  <a:schemeClr val="tx2">
                    <a:lumMod val="50000"/>
                  </a:schemeClr>
                </a:solidFill>
                <a:latin typeface="Times New Roman" panose="02020603050405020304" pitchFamily="18" charset="0"/>
                <a:cs typeface="Times New Roman" panose="02020603050405020304" pitchFamily="18" charset="0"/>
              </a:rPr>
            </a:br>
            <a:r>
              <a:rPr lang="ru-RU" sz="2200" dirty="0">
                <a:solidFill>
                  <a:schemeClr val="tx2">
                    <a:lumMod val="50000"/>
                  </a:schemeClr>
                </a:solidFill>
                <a:latin typeface="Times New Roman" panose="02020603050405020304" pitchFamily="18" charset="0"/>
                <a:cs typeface="Times New Roman" panose="02020603050405020304" pitchFamily="18" charset="0"/>
              </a:rPr>
              <a:t>Руководитель Детской городской службы примирения г. Сочи (с 2021 года)</a:t>
            </a:r>
            <a:br>
              <a:rPr lang="ru-RU" sz="2200" dirty="0">
                <a:solidFill>
                  <a:schemeClr val="tx2">
                    <a:lumMod val="50000"/>
                  </a:schemeClr>
                </a:solidFill>
                <a:latin typeface="Times New Roman" panose="02020603050405020304" pitchFamily="18" charset="0"/>
                <a:cs typeface="Times New Roman" panose="02020603050405020304" pitchFamily="18" charset="0"/>
              </a:rPr>
            </a:br>
            <a:br>
              <a:rPr lang="ru-RU" sz="2200" dirty="0">
                <a:solidFill>
                  <a:schemeClr val="tx2">
                    <a:lumMod val="50000"/>
                  </a:schemeClr>
                </a:solidFill>
                <a:latin typeface="Times New Roman" panose="02020603050405020304" pitchFamily="18" charset="0"/>
                <a:cs typeface="Times New Roman" panose="02020603050405020304" pitchFamily="18" charset="0"/>
              </a:rPr>
            </a:br>
            <a:r>
              <a:rPr lang="ru-RU" sz="2200" dirty="0">
                <a:solidFill>
                  <a:schemeClr val="tx2">
                    <a:lumMod val="50000"/>
                  </a:schemeClr>
                </a:solidFill>
                <a:latin typeface="Times New Roman" panose="02020603050405020304" pitchFamily="18" charset="0"/>
                <a:cs typeface="Times New Roman" panose="02020603050405020304" pitchFamily="18" charset="0"/>
              </a:rPr>
              <a:t>Педагог-психолог, руководитель службы школьной медиации (примирения) </a:t>
            </a:r>
            <a:br>
              <a:rPr lang="ru-RU" sz="2200" dirty="0">
                <a:solidFill>
                  <a:schemeClr val="tx2">
                    <a:lumMod val="50000"/>
                  </a:schemeClr>
                </a:solidFill>
                <a:latin typeface="Times New Roman" panose="02020603050405020304" pitchFamily="18" charset="0"/>
                <a:cs typeface="Times New Roman" panose="02020603050405020304" pitchFamily="18" charset="0"/>
              </a:rPr>
            </a:br>
            <a:r>
              <a:rPr lang="ru-RU" sz="2200" dirty="0">
                <a:solidFill>
                  <a:schemeClr val="tx2">
                    <a:lumMod val="50000"/>
                  </a:schemeClr>
                </a:solidFill>
                <a:latin typeface="Times New Roman" panose="02020603050405020304" pitchFamily="18" charset="0"/>
                <a:cs typeface="Times New Roman" panose="02020603050405020304" pitchFamily="18" charset="0"/>
              </a:rPr>
              <a:t>МОБУ гимназия № 6 г. Сочи им. Зорина Ф.М. (с 2018 года)</a:t>
            </a:r>
            <a:br>
              <a:rPr lang="ru-RU" sz="2200" dirty="0">
                <a:solidFill>
                  <a:schemeClr val="tx2">
                    <a:lumMod val="50000"/>
                  </a:schemeClr>
                </a:solidFill>
                <a:latin typeface="Times New Roman" panose="02020603050405020304" pitchFamily="18" charset="0"/>
                <a:cs typeface="Times New Roman" panose="02020603050405020304" pitchFamily="18" charset="0"/>
              </a:rPr>
            </a:br>
            <a:br>
              <a:rPr lang="ru-RU" sz="2200" dirty="0">
                <a:solidFill>
                  <a:schemeClr val="tx2">
                    <a:lumMod val="50000"/>
                  </a:schemeClr>
                </a:solidFill>
                <a:latin typeface="Times New Roman" panose="02020603050405020304" pitchFamily="18" charset="0"/>
                <a:cs typeface="Times New Roman" panose="02020603050405020304" pitchFamily="18" charset="0"/>
              </a:rPr>
            </a:br>
            <a:r>
              <a:rPr lang="ru-RU" sz="2200" dirty="0">
                <a:solidFill>
                  <a:schemeClr val="tx2">
                    <a:lumMod val="50000"/>
                  </a:schemeClr>
                </a:solidFill>
                <a:latin typeface="Times New Roman" panose="02020603050405020304" pitchFamily="18" charset="0"/>
                <a:cs typeface="Times New Roman" panose="02020603050405020304" pitchFamily="18" charset="0"/>
              </a:rPr>
              <a:t>      Руководитель Центра переговоров и разрешения конфликтов (медиации) при Союзе «Торгово-промышленная палата города Сочи» (с 2021 года)</a:t>
            </a:r>
            <a:br>
              <a:rPr lang="ru-RU" sz="2200" dirty="0">
                <a:solidFill>
                  <a:schemeClr val="tx2">
                    <a:lumMod val="50000"/>
                  </a:schemeClr>
                </a:solidFill>
                <a:latin typeface="Times New Roman" panose="02020603050405020304" pitchFamily="18" charset="0"/>
                <a:cs typeface="Times New Roman" panose="02020603050405020304" pitchFamily="18" charset="0"/>
              </a:rPr>
            </a:br>
            <a:r>
              <a:rPr lang="ru-RU" sz="2200" dirty="0">
                <a:solidFill>
                  <a:schemeClr val="tx2">
                    <a:lumMod val="50000"/>
                  </a:schemeClr>
                </a:solidFill>
                <a:latin typeface="Times New Roman" panose="02020603050405020304" pitchFamily="18" charset="0"/>
                <a:cs typeface="Times New Roman" panose="02020603050405020304" pitchFamily="18" charset="0"/>
              </a:rPr>
              <a:t>     </a:t>
            </a:r>
            <a:br>
              <a:rPr lang="ru-RU" sz="2200" dirty="0">
                <a:solidFill>
                  <a:schemeClr val="tx2">
                    <a:lumMod val="50000"/>
                  </a:schemeClr>
                </a:solidFill>
                <a:latin typeface="Times New Roman" panose="02020603050405020304" pitchFamily="18" charset="0"/>
                <a:cs typeface="Times New Roman" panose="02020603050405020304" pitchFamily="18" charset="0"/>
              </a:rPr>
            </a:br>
            <a:r>
              <a:rPr lang="ru-RU" sz="2200" dirty="0">
                <a:solidFill>
                  <a:schemeClr val="tx2">
                    <a:lumMod val="50000"/>
                  </a:schemeClr>
                </a:solidFill>
                <a:latin typeface="Times New Roman" panose="02020603050405020304" pitchFamily="18" charset="0"/>
                <a:cs typeface="Times New Roman" panose="02020603050405020304" pitchFamily="18" charset="0"/>
              </a:rPr>
              <a:t>      </a:t>
            </a:r>
            <a:r>
              <a:rPr lang="ru-RU" altLang="ru-RU" sz="2200" dirty="0">
                <a:solidFill>
                  <a:schemeClr val="tx2">
                    <a:lumMod val="50000"/>
                  </a:schemeClr>
                </a:solidFill>
                <a:latin typeface="Times New Roman" pitchFamily="18" charset="0"/>
                <a:cs typeface="Times New Roman" pitchFamily="18" charset="0"/>
              </a:rPr>
              <a:t>Президент Ассоциации «Центр переговоров, медиации и примирения» </a:t>
            </a:r>
            <a:br>
              <a:rPr lang="ru-RU" altLang="ru-RU" sz="2200" dirty="0">
                <a:solidFill>
                  <a:schemeClr val="tx2">
                    <a:lumMod val="50000"/>
                  </a:schemeClr>
                </a:solidFill>
                <a:latin typeface="Times New Roman" pitchFamily="18" charset="0"/>
                <a:cs typeface="Times New Roman" pitchFamily="18" charset="0"/>
              </a:rPr>
            </a:br>
            <a:r>
              <a:rPr lang="ru-RU" sz="2200" dirty="0">
                <a:solidFill>
                  <a:schemeClr val="tx2">
                    <a:lumMod val="50000"/>
                  </a:schemeClr>
                </a:solidFill>
                <a:latin typeface="Times New Roman" panose="02020603050405020304" pitchFamily="18" charset="0"/>
                <a:cs typeface="Times New Roman" panose="02020603050405020304" pitchFamily="18" charset="0"/>
              </a:rPr>
              <a:t>(с 2020 года</a:t>
            </a:r>
            <a:r>
              <a:rPr lang="ru-RU" sz="2000" dirty="0">
                <a:solidFill>
                  <a:schemeClr val="tx2">
                    <a:lumMod val="50000"/>
                  </a:schemeClr>
                </a:solidFill>
                <a:latin typeface="Times New Roman" panose="02020603050405020304" pitchFamily="18" charset="0"/>
                <a:cs typeface="Times New Roman" panose="02020603050405020304" pitchFamily="18" charset="0"/>
              </a:rPr>
              <a:t>)</a:t>
            </a:r>
            <a:endParaRPr lang="ru-RU" sz="3200" dirty="0">
              <a:latin typeface="Times New Roman" panose="02020603050405020304" pitchFamily="18" charset="0"/>
              <a:cs typeface="Times New Roman" panose="02020603050405020304" pitchFamily="18" charset="0"/>
            </a:endParaRPr>
          </a:p>
        </p:txBody>
      </p:sp>
      <p:sp>
        <p:nvSpPr>
          <p:cNvPr id="3" name="Прямоугольник 2">
            <a:extLst>
              <a:ext uri="{FF2B5EF4-FFF2-40B4-BE49-F238E27FC236}">
                <a16:creationId xmlns:a16="http://schemas.microsoft.com/office/drawing/2014/main" id="{475ED94E-BF77-4DC1-8501-21D414F1EC30}"/>
              </a:ext>
            </a:extLst>
          </p:cNvPr>
          <p:cNvSpPr/>
          <p:nvPr/>
        </p:nvSpPr>
        <p:spPr>
          <a:xfrm>
            <a:off x="9390811" y="6077580"/>
            <a:ext cx="2363980" cy="276999"/>
          </a:xfrm>
          <a:prstGeom prst="rect">
            <a:avLst/>
          </a:prstGeom>
        </p:spPr>
        <p:txBody>
          <a:bodyPr wrap="none">
            <a:spAutoFit/>
          </a:bodyPr>
          <a:lstStyle/>
          <a:p>
            <a:r>
              <a:rPr lang="ru-RU" sz="1200" dirty="0">
                <a:solidFill>
                  <a:srgbClr val="000000"/>
                </a:solidFill>
                <a:latin typeface="Times New Roman" panose="02020603050405020304" pitchFamily="18" charset="0"/>
                <a:ea typeface="Helvetica Neue"/>
              </a:rPr>
              <a:t>Авторское право Горшенина Е.В.</a:t>
            </a:r>
            <a:endParaRPr lang="ru-RU" sz="1200" dirty="0"/>
          </a:p>
        </p:txBody>
      </p:sp>
      <p:pic>
        <p:nvPicPr>
          <p:cNvPr id="4" name="Picture 2">
            <a:extLst>
              <a:ext uri="{FF2B5EF4-FFF2-40B4-BE49-F238E27FC236}">
                <a16:creationId xmlns:a16="http://schemas.microsoft.com/office/drawing/2014/main" id="{4066BAD3-9B7B-4F4B-B3A6-EB905818FBC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67382" y="6077580"/>
            <a:ext cx="238125" cy="257175"/>
          </a:xfrm>
          <a:prstGeom prst="rect">
            <a:avLst/>
          </a:prstGeom>
          <a:noFill/>
        </p:spPr>
      </p:pic>
    </p:spTree>
    <p:extLst>
      <p:ext uri="{BB962C8B-B14F-4D97-AF65-F5344CB8AC3E}">
        <p14:creationId xmlns:p14="http://schemas.microsoft.com/office/powerpoint/2010/main" val="2045036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374" y="813387"/>
            <a:ext cx="9601252" cy="5417291"/>
          </a:xfrm>
        </p:spPr>
        <p:txBody>
          <a:bodyPr rtlCol="0">
            <a:normAutofit fontScale="90000"/>
          </a:bodyPr>
          <a:lstStyle/>
          <a:p>
            <a:pPr rtl="0"/>
            <a:br>
              <a:rPr lang="ru-RU" dirty="0"/>
            </a:br>
            <a:r>
              <a:rPr lang="ru-RU" sz="4000" b="1" dirty="0">
                <a:latin typeface="Times New Roman" panose="02020603050405020304" pitchFamily="18" charset="0"/>
                <a:cs typeface="Times New Roman" panose="02020603050405020304" pitchFamily="18" charset="0"/>
              </a:rPr>
              <a:t>Основная цель СШМП</a:t>
            </a:r>
            <a:br>
              <a:rPr lang="ru-RU" sz="4000" b="1" dirty="0">
                <a:latin typeface="Times New Roman" panose="02020603050405020304" pitchFamily="18" charset="0"/>
                <a:cs typeface="Times New Roman" panose="02020603050405020304" pitchFamily="18" charset="0"/>
              </a:rPr>
            </a:br>
            <a:br>
              <a:rPr lang="ru-RU" sz="4000" b="1" dirty="0">
                <a:latin typeface="Times New Roman" panose="02020603050405020304" pitchFamily="18" charset="0"/>
                <a:cs typeface="Times New Roman" panose="02020603050405020304" pitchFamily="18" charset="0"/>
              </a:rPr>
            </a:br>
            <a:br>
              <a:rPr lang="ru-RU" sz="4000" b="1" dirty="0">
                <a:latin typeface="Times New Roman" panose="02020603050405020304" pitchFamily="18" charset="0"/>
                <a:cs typeface="Times New Roman" panose="02020603050405020304" pitchFamily="18" charset="0"/>
              </a:rPr>
            </a:br>
            <a:br>
              <a:rPr lang="ru-RU" sz="4000" b="1" dirty="0">
                <a:latin typeface="Times New Roman" panose="02020603050405020304" pitchFamily="18" charset="0"/>
                <a:cs typeface="Times New Roman" panose="02020603050405020304" pitchFamily="18" charset="0"/>
              </a:rPr>
            </a:br>
            <a:br>
              <a:rPr lang="ru-RU" sz="4000" b="1" dirty="0">
                <a:latin typeface="Times New Roman" panose="02020603050405020304" pitchFamily="18" charset="0"/>
                <a:cs typeface="Times New Roman" panose="02020603050405020304" pitchFamily="18" charset="0"/>
              </a:rPr>
            </a:br>
            <a:br>
              <a:rPr lang="ru-RU" sz="4000" b="1" dirty="0">
                <a:latin typeface="Times New Roman" panose="02020603050405020304" pitchFamily="18" charset="0"/>
                <a:cs typeface="Times New Roman" panose="02020603050405020304" pitchFamily="18" charset="0"/>
              </a:rPr>
            </a:br>
            <a:r>
              <a:rPr lang="ru-RU" sz="4000" b="1" dirty="0">
                <a:latin typeface="Times New Roman" panose="02020603050405020304" pitchFamily="18" charset="0"/>
                <a:cs typeface="Times New Roman" panose="02020603050405020304" pitchFamily="18" charset="0"/>
              </a:rPr>
              <a:t>Воспитание культуры поведения в конфликте в школе с помощью </a:t>
            </a:r>
            <a:br>
              <a:rPr lang="ru-RU" sz="4000" b="1" dirty="0">
                <a:latin typeface="Times New Roman" panose="02020603050405020304" pitchFamily="18" charset="0"/>
                <a:cs typeface="Times New Roman" panose="02020603050405020304" pitchFamily="18" charset="0"/>
              </a:rPr>
            </a:br>
            <a:r>
              <a:rPr lang="ru-RU" sz="4000" b="1" dirty="0">
                <a:latin typeface="Times New Roman" panose="02020603050405020304" pitchFamily="18" charset="0"/>
                <a:cs typeface="Times New Roman" panose="02020603050405020304" pitchFamily="18" charset="0"/>
              </a:rPr>
              <a:t>детско-взрослой команды и </a:t>
            </a:r>
            <a:br>
              <a:rPr lang="ru-RU" sz="4000" b="1" dirty="0">
                <a:latin typeface="Times New Roman" panose="02020603050405020304" pitchFamily="18" charset="0"/>
                <a:cs typeface="Times New Roman" panose="02020603050405020304" pitchFamily="18" charset="0"/>
              </a:rPr>
            </a:br>
            <a:r>
              <a:rPr lang="ru-RU" sz="4000" b="1" dirty="0">
                <a:latin typeface="Times New Roman" panose="02020603050405020304" pitchFamily="18" charset="0"/>
                <a:cs typeface="Times New Roman" panose="02020603050405020304" pitchFamily="18" charset="0"/>
              </a:rPr>
              <a:t>с использованием восстановительных технологий</a:t>
            </a:r>
            <a:endParaRPr lang="ru-RU" sz="3600" dirty="0"/>
          </a:p>
        </p:txBody>
      </p:sp>
      <p:sp>
        <p:nvSpPr>
          <p:cNvPr id="4" name="Текст 3"/>
          <p:cNvSpPr>
            <a:spLocks noGrp="1"/>
          </p:cNvSpPr>
          <p:nvPr>
            <p:ph type="body" idx="1"/>
          </p:nvPr>
        </p:nvSpPr>
        <p:spPr>
          <a:xfrm>
            <a:off x="4592624" y="3167179"/>
            <a:ext cx="3924056" cy="1758190"/>
          </a:xfrm>
        </p:spPr>
        <p:txBody>
          <a:bodyPr rtlCol="0">
            <a:normAutofit/>
          </a:bodyPr>
          <a:lstStyle/>
          <a:p>
            <a:r>
              <a:rPr lang="ru-RU" b="1" dirty="0">
                <a:solidFill>
                  <a:schemeClr val="accent3">
                    <a:lumMod val="40000"/>
                    <a:lumOff val="60000"/>
                  </a:schemeClr>
                </a:solidFill>
                <a:latin typeface="Times New Roman" panose="02020603050405020304" pitchFamily="18" charset="0"/>
                <a:cs typeface="Times New Roman" panose="02020603050405020304" pitchFamily="18" charset="0"/>
              </a:rPr>
              <a:t> </a:t>
            </a:r>
            <a:endParaRPr lang="ru-RU" dirty="0">
              <a:solidFill>
                <a:schemeClr val="accent3">
                  <a:lumMod val="40000"/>
                  <a:lumOff val="60000"/>
                </a:schemeClr>
              </a:solidFill>
              <a:latin typeface="Times New Roman" panose="02020603050405020304" pitchFamily="18" charset="0"/>
              <a:cs typeface="Times New Roman" panose="02020603050405020304" pitchFamily="18" charset="0"/>
            </a:endParaRPr>
          </a:p>
          <a:p>
            <a:pPr rtl="0"/>
            <a:endParaRPr lang="ru-RU" dirty="0"/>
          </a:p>
          <a:p>
            <a:pPr rtl="0"/>
            <a:endParaRPr lang="ru-RU" dirty="0"/>
          </a:p>
          <a:p>
            <a:pPr rtl="0"/>
            <a:endParaRPr lang="ru-RU" dirty="0"/>
          </a:p>
        </p:txBody>
      </p:sp>
      <p:sp>
        <p:nvSpPr>
          <p:cNvPr id="5" name="Прямоугольник 4">
            <a:extLst>
              <a:ext uri="{FF2B5EF4-FFF2-40B4-BE49-F238E27FC236}">
                <a16:creationId xmlns:a16="http://schemas.microsoft.com/office/drawing/2014/main" id="{8B248D22-BAAC-40B1-88EE-D3E691785992}"/>
              </a:ext>
            </a:extLst>
          </p:cNvPr>
          <p:cNvSpPr/>
          <p:nvPr/>
        </p:nvSpPr>
        <p:spPr>
          <a:xfrm>
            <a:off x="9390811" y="6077580"/>
            <a:ext cx="2363980" cy="276999"/>
          </a:xfrm>
          <a:prstGeom prst="rect">
            <a:avLst/>
          </a:prstGeom>
        </p:spPr>
        <p:txBody>
          <a:bodyPr wrap="none">
            <a:spAutoFit/>
          </a:bodyPr>
          <a:lstStyle/>
          <a:p>
            <a:r>
              <a:rPr lang="ru-RU" sz="1200" dirty="0">
                <a:solidFill>
                  <a:srgbClr val="000000"/>
                </a:solidFill>
                <a:latin typeface="Times New Roman" panose="02020603050405020304" pitchFamily="18" charset="0"/>
                <a:ea typeface="Helvetica Neue"/>
              </a:rPr>
              <a:t>Авторское право Горшенина Е.В.</a:t>
            </a:r>
            <a:endParaRPr lang="ru-RU" sz="1200" dirty="0"/>
          </a:p>
        </p:txBody>
      </p:sp>
      <p:pic>
        <p:nvPicPr>
          <p:cNvPr id="6" name="Picture 2">
            <a:extLst>
              <a:ext uri="{FF2B5EF4-FFF2-40B4-BE49-F238E27FC236}">
                <a16:creationId xmlns:a16="http://schemas.microsoft.com/office/drawing/2014/main" id="{A51FE31A-C3D9-4739-95F2-C88AD6C4DB3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67382" y="6077580"/>
            <a:ext cx="238125" cy="257175"/>
          </a:xfrm>
          <a:prstGeom prst="rect">
            <a:avLst/>
          </a:prstGeom>
          <a:noFill/>
        </p:spPr>
      </p:pic>
      <p:pic>
        <p:nvPicPr>
          <p:cNvPr id="2050" name="Picture 2">
            <a:extLst>
              <a:ext uri="{FF2B5EF4-FFF2-40B4-BE49-F238E27FC236}">
                <a16:creationId xmlns:a16="http://schemas.microsoft.com/office/drawing/2014/main" id="{8DCC8C75-B55B-4204-84FE-501985AACE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1806" y="1591940"/>
            <a:ext cx="4204346" cy="2190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4559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53353" y="366270"/>
            <a:ext cx="9601252" cy="5821879"/>
          </a:xfrm>
        </p:spPr>
        <p:txBody>
          <a:bodyPr rtlCol="0">
            <a:normAutofit fontScale="90000"/>
          </a:bodyPr>
          <a:lstStyle/>
          <a:p>
            <a:br>
              <a:rPr lang="ru-RU" sz="4000" b="1" dirty="0">
                <a:latin typeface="Times New Roman" panose="02020603050405020304" pitchFamily="18" charset="0"/>
                <a:cs typeface="Times New Roman" panose="02020603050405020304" pitchFamily="18" charset="0"/>
              </a:rPr>
            </a:br>
            <a:br>
              <a:rPr lang="ru-RU" sz="4400" dirty="0">
                <a:latin typeface="Times New Roman" panose="02020603050405020304" pitchFamily="18" charset="0"/>
                <a:cs typeface="Times New Roman" panose="02020603050405020304" pitchFamily="18" charset="0"/>
              </a:rPr>
            </a:br>
            <a:r>
              <a:rPr lang="ru-RU" sz="3600" b="1" dirty="0">
                <a:solidFill>
                  <a:schemeClr val="accent2">
                    <a:lumMod val="75000"/>
                  </a:schemeClr>
                </a:solidFill>
                <a:latin typeface="Times New Roman" panose="02020603050405020304" pitchFamily="18" charset="0"/>
                <a:cs typeface="Times New Roman" panose="02020603050405020304" pitchFamily="18" charset="0"/>
              </a:rPr>
              <a:t>Правовая основа</a:t>
            </a:r>
            <a:br>
              <a:rPr lang="ru-RU" sz="44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Распоряжение Правительства РФ от 23.01.2021г. № 122-р. План основных мероприятий до 2027 года в рамках Десятилетия детства. </a:t>
            </a:r>
            <a:br>
              <a:rPr lang="ru-RU" sz="2000" dirty="0">
                <a:latin typeface="Times New Roman" panose="02020603050405020304" pitchFamily="18" charset="0"/>
                <a:cs typeface="Times New Roman" panose="02020603050405020304" pitchFamily="18" charset="0"/>
              </a:rPr>
            </a:br>
            <a:br>
              <a:rPr lang="ru-RU" sz="2000" dirty="0">
                <a:latin typeface="Times New Roman" panose="02020603050405020304" pitchFamily="18" charset="0"/>
                <a:cs typeface="Times New Roman" panose="02020603050405020304" pitchFamily="18" charset="0"/>
              </a:rPr>
            </a:br>
            <a:r>
              <a:rPr lang="ru-RU" sz="2000" dirty="0">
                <a:solidFill>
                  <a:schemeClr val="accent2">
                    <a:lumMod val="75000"/>
                  </a:schemeClr>
                </a:solidFill>
                <a:latin typeface="Times New Roman" panose="02020603050405020304" pitchFamily="18" charset="0"/>
                <a:cs typeface="Times New Roman" panose="02020603050405020304" pitchFamily="18" charset="0"/>
              </a:rPr>
              <a:t>Письмо Министерства просвещения РФ от 28.04.2020г. № ДГ-375/07 «О направлении методических рекомендаций по развитию сети служб медиации (примирения) в образовательных организациях и в организациях для детей-сирот и детей, оставшихся без попечения родителей». </a:t>
            </a:r>
            <a:br>
              <a:rPr lang="ru-RU" sz="2000" dirty="0">
                <a:latin typeface="Times New Roman" panose="02020603050405020304" pitchFamily="18" charset="0"/>
                <a:cs typeface="Times New Roman" panose="02020603050405020304" pitchFamily="18" charset="0"/>
              </a:rPr>
            </a:br>
            <a:br>
              <a:rPr lang="ru-RU" sz="2000" dirty="0">
                <a:latin typeface="Times New Roman" panose="02020603050405020304" pitchFamily="18" charset="0"/>
                <a:cs typeface="Times New Roman" panose="02020603050405020304" pitchFamily="18" charset="0"/>
              </a:rPr>
            </a:br>
            <a:r>
              <a:rPr lang="ru-RU" sz="2000" dirty="0">
                <a:solidFill>
                  <a:schemeClr val="accent1">
                    <a:lumMod val="60000"/>
                    <a:lumOff val="40000"/>
                  </a:schemeClr>
                </a:solidFill>
                <a:latin typeface="Times New Roman" panose="02020603050405020304" pitchFamily="18" charset="0"/>
                <a:cs typeface="Times New Roman" panose="02020603050405020304" pitchFamily="18" charset="0"/>
              </a:rPr>
              <a:t>Рекомендации Министерства просвещения РФ от 29.11.2019 года № 07-8344 «Методические рекомендации, содержащие порядок действий органов и учреждений системы профилактики безнадзорности и правонарушений несовершеннолетних с использованием восстановительного подхода в случаях отказов родителей (законных представителей) несовершеннолетних от предлагаемых мероприятий в рамках проводимой индивидуальной профилактической работы». </a:t>
            </a:r>
            <a:br>
              <a:rPr lang="ru-RU" sz="2000" dirty="0">
                <a:latin typeface="Times New Roman" panose="02020603050405020304" pitchFamily="18" charset="0"/>
                <a:cs typeface="Times New Roman" panose="02020603050405020304" pitchFamily="18" charset="0"/>
              </a:rPr>
            </a:br>
            <a:br>
              <a:rPr lang="ru-RU" sz="2000" dirty="0">
                <a:latin typeface="Times New Roman" panose="02020603050405020304" pitchFamily="18" charset="0"/>
                <a:cs typeface="Times New Roman" panose="02020603050405020304" pitchFamily="18" charset="0"/>
              </a:rPr>
            </a:br>
            <a:r>
              <a:rPr lang="ru-RU" sz="2000" dirty="0">
                <a:solidFill>
                  <a:schemeClr val="accent1">
                    <a:lumMod val="75000"/>
                  </a:schemeClr>
                </a:solidFill>
                <a:latin typeface="Times New Roman" panose="02020603050405020304" pitchFamily="18" charset="0"/>
                <a:cs typeface="Times New Roman" panose="02020603050405020304" pitchFamily="18" charset="0"/>
              </a:rPr>
              <a:t>Межведомственный план комплексных мероприятий по реализации Концепции развития сети служб медиации в целях реализации восстановительного правосудия в отношении детей, в том числе, совершивших общественно опасные деяние, но не достигших возраста, с которого наступает уголовная ответственность в Российской Федерации, до 2025 года. Утверждён Правительственной комиссией по делам несовершеннолетних и защите их прав 25.09.2019г.</a:t>
            </a:r>
            <a:br>
              <a:rPr lang="ru-RU" sz="2000" dirty="0">
                <a:solidFill>
                  <a:schemeClr val="accent1">
                    <a:lumMod val="75000"/>
                  </a:schemeClr>
                </a:solidFill>
                <a:latin typeface="Times New Roman" panose="02020603050405020304" pitchFamily="18" charset="0"/>
                <a:cs typeface="Times New Roman" panose="02020603050405020304" pitchFamily="18" charset="0"/>
              </a:rPr>
            </a:br>
            <a:br>
              <a:rPr lang="ru-RU" sz="2000" dirty="0">
                <a:solidFill>
                  <a:schemeClr val="accent1">
                    <a:lumMod val="75000"/>
                  </a:schemeClr>
                </a:solidFill>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Стратегия развития воспитания в Российской Федерации на период до 2025 года. Распоряжение Правительства РФ от 29.05.2015 № 996-р. </a:t>
            </a:r>
          </a:p>
        </p:txBody>
      </p:sp>
      <p:sp>
        <p:nvSpPr>
          <p:cNvPr id="4" name="Текст 3"/>
          <p:cNvSpPr>
            <a:spLocks noGrp="1"/>
          </p:cNvSpPr>
          <p:nvPr>
            <p:ph type="body" idx="1"/>
          </p:nvPr>
        </p:nvSpPr>
        <p:spPr>
          <a:xfrm>
            <a:off x="1293813" y="346447"/>
            <a:ext cx="9601200" cy="5841702"/>
          </a:xfrm>
        </p:spPr>
        <p:txBody>
          <a:bodyPr rtlCol="0">
            <a:normAutofit/>
          </a:bodyPr>
          <a:lstStyle/>
          <a:p>
            <a:endParaRPr lang="ru-RU" b="1" dirty="0">
              <a:solidFill>
                <a:schemeClr val="accent3">
                  <a:lumMod val="40000"/>
                  <a:lumOff val="60000"/>
                </a:schemeClr>
              </a:solidFill>
              <a:latin typeface="Times New Roman" panose="02020603050405020304" pitchFamily="18" charset="0"/>
              <a:cs typeface="Times New Roman" panose="02020603050405020304" pitchFamily="18" charset="0"/>
            </a:endParaRPr>
          </a:p>
          <a:p>
            <a:endParaRPr lang="ru-RU" b="1" dirty="0">
              <a:solidFill>
                <a:schemeClr val="accent3">
                  <a:lumMod val="40000"/>
                  <a:lumOff val="60000"/>
                </a:schemeClr>
              </a:solidFill>
              <a:latin typeface="Times New Roman" panose="02020603050405020304" pitchFamily="18" charset="0"/>
              <a:cs typeface="Times New Roman" panose="02020603050405020304" pitchFamily="18" charset="0"/>
            </a:endParaRPr>
          </a:p>
          <a:p>
            <a:r>
              <a:rPr lang="ru-RU" b="1" dirty="0">
                <a:solidFill>
                  <a:schemeClr val="accent3">
                    <a:lumMod val="40000"/>
                    <a:lumOff val="60000"/>
                  </a:schemeClr>
                </a:solidFill>
                <a:latin typeface="Times New Roman" panose="02020603050405020304" pitchFamily="18" charset="0"/>
                <a:cs typeface="Times New Roman" panose="02020603050405020304" pitchFamily="18" charset="0"/>
              </a:rPr>
              <a:t> </a:t>
            </a:r>
            <a:endParaRPr lang="ru-RU" dirty="0">
              <a:solidFill>
                <a:schemeClr val="accent3">
                  <a:lumMod val="40000"/>
                  <a:lumOff val="60000"/>
                </a:schemeClr>
              </a:solidFill>
              <a:latin typeface="Times New Roman" panose="02020603050405020304" pitchFamily="18" charset="0"/>
              <a:cs typeface="Times New Roman" panose="02020603050405020304" pitchFamily="18" charset="0"/>
            </a:endParaRPr>
          </a:p>
        </p:txBody>
      </p:sp>
      <p:sp>
        <p:nvSpPr>
          <p:cNvPr id="5" name="Прямоугольник 4">
            <a:extLst>
              <a:ext uri="{FF2B5EF4-FFF2-40B4-BE49-F238E27FC236}">
                <a16:creationId xmlns:a16="http://schemas.microsoft.com/office/drawing/2014/main" id="{8B248D22-BAAC-40B1-88EE-D3E691785992}"/>
              </a:ext>
            </a:extLst>
          </p:cNvPr>
          <p:cNvSpPr/>
          <p:nvPr/>
        </p:nvSpPr>
        <p:spPr>
          <a:xfrm>
            <a:off x="9390811" y="6077580"/>
            <a:ext cx="2363980" cy="276999"/>
          </a:xfrm>
          <a:prstGeom prst="rect">
            <a:avLst/>
          </a:prstGeom>
        </p:spPr>
        <p:txBody>
          <a:bodyPr wrap="none">
            <a:spAutoFit/>
          </a:bodyPr>
          <a:lstStyle/>
          <a:p>
            <a:r>
              <a:rPr lang="ru-RU" sz="1200" dirty="0">
                <a:solidFill>
                  <a:srgbClr val="000000"/>
                </a:solidFill>
                <a:latin typeface="Times New Roman" panose="02020603050405020304" pitchFamily="18" charset="0"/>
                <a:ea typeface="Helvetica Neue"/>
              </a:rPr>
              <a:t>Авторское право Горшенина Е.В.</a:t>
            </a:r>
            <a:endParaRPr lang="ru-RU" sz="1200" dirty="0"/>
          </a:p>
        </p:txBody>
      </p:sp>
      <p:pic>
        <p:nvPicPr>
          <p:cNvPr id="6" name="Picture 2">
            <a:extLst>
              <a:ext uri="{FF2B5EF4-FFF2-40B4-BE49-F238E27FC236}">
                <a16:creationId xmlns:a16="http://schemas.microsoft.com/office/drawing/2014/main" id="{A51FE31A-C3D9-4739-95F2-C88AD6C4DB3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67382" y="6077580"/>
            <a:ext cx="238125" cy="257175"/>
          </a:xfrm>
          <a:prstGeom prst="rect">
            <a:avLst/>
          </a:prstGeom>
          <a:noFill/>
        </p:spPr>
      </p:pic>
    </p:spTree>
    <p:extLst>
      <p:ext uri="{BB962C8B-B14F-4D97-AF65-F5344CB8AC3E}">
        <p14:creationId xmlns:p14="http://schemas.microsoft.com/office/powerpoint/2010/main" val="879873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67450" y="350322"/>
            <a:ext cx="9857099" cy="5727258"/>
          </a:xfrm>
        </p:spPr>
        <p:txBody>
          <a:bodyPr rtlCol="0"/>
          <a:lstStyle/>
          <a:p>
            <a:r>
              <a:rPr lang="ru-RU" altLang="ru-RU" sz="3200" b="1" dirty="0">
                <a:solidFill>
                  <a:schemeClr val="accent2">
                    <a:lumMod val="75000"/>
                  </a:schemeClr>
                </a:solidFill>
                <a:latin typeface="Times New Roman" pitchFamily="18" charset="0"/>
                <a:ea typeface="Calibri" pitchFamily="34" charset="0"/>
                <a:cs typeface="Times New Roman" pitchFamily="18" charset="0"/>
              </a:rPr>
              <a:t>Служба школьной медиации (примирения)</a:t>
            </a:r>
            <a:br>
              <a:rPr lang="ru-RU" altLang="ru-RU" sz="3200" dirty="0">
                <a:solidFill>
                  <a:schemeClr val="tx1"/>
                </a:solidFill>
                <a:latin typeface="Times New Roman" pitchFamily="18" charset="0"/>
                <a:ea typeface="Calibri" pitchFamily="34" charset="0"/>
                <a:cs typeface="Times New Roman" pitchFamily="18" charset="0"/>
              </a:rPr>
            </a:br>
            <a:r>
              <a:rPr lang="ru-RU" altLang="ru-RU" sz="2800" dirty="0">
                <a:solidFill>
                  <a:schemeClr val="accent1">
                    <a:lumMod val="75000"/>
                  </a:schemeClr>
                </a:solidFill>
                <a:latin typeface="Times New Roman" pitchFamily="18" charset="0"/>
                <a:ea typeface="Calibri" pitchFamily="34" charset="0"/>
                <a:cs typeface="Times New Roman" pitchFamily="18" charset="0"/>
              </a:rPr>
              <a:t>Условия эффективного функционирования:</a:t>
            </a:r>
            <a:br>
              <a:rPr lang="ru-RU" altLang="ru-RU" sz="2800" dirty="0">
                <a:solidFill>
                  <a:schemeClr val="accent1">
                    <a:lumMod val="75000"/>
                  </a:schemeClr>
                </a:solidFill>
                <a:latin typeface="Times New Roman" pitchFamily="18" charset="0"/>
                <a:ea typeface="Calibri" pitchFamily="34" charset="0"/>
                <a:cs typeface="Times New Roman" pitchFamily="18" charset="0"/>
              </a:rPr>
            </a:br>
            <a:br>
              <a:rPr lang="ru-RU" altLang="ru-RU" sz="2800" dirty="0">
                <a:solidFill>
                  <a:schemeClr val="tx1"/>
                </a:solidFill>
                <a:latin typeface="Times New Roman" pitchFamily="18" charset="0"/>
                <a:ea typeface="Calibri" pitchFamily="34" charset="0"/>
                <a:cs typeface="Times New Roman" pitchFamily="18" charset="0"/>
              </a:rPr>
            </a:br>
            <a:r>
              <a:rPr lang="ru-RU" altLang="ru-RU" sz="2800" dirty="0">
                <a:solidFill>
                  <a:schemeClr val="tx1"/>
                </a:solidFill>
                <a:latin typeface="Times New Roman" pitchFamily="18" charset="0"/>
                <a:ea typeface="Calibri" pitchFamily="34" charset="0"/>
                <a:cs typeface="Times New Roman" pitchFamily="18" charset="0"/>
              </a:rPr>
              <a:t>1. Организационные: понимание и согласие администрации школы</a:t>
            </a:r>
            <a:br>
              <a:rPr lang="ru-RU" altLang="ru-RU" sz="2800" dirty="0">
                <a:solidFill>
                  <a:schemeClr val="tx1"/>
                </a:solidFill>
                <a:latin typeface="Times New Roman" pitchFamily="18" charset="0"/>
                <a:ea typeface="Calibri" pitchFamily="34" charset="0"/>
                <a:cs typeface="Times New Roman" pitchFamily="18" charset="0"/>
              </a:rPr>
            </a:br>
            <a:r>
              <a:rPr lang="ru-RU" altLang="ru-RU" sz="2800" dirty="0">
                <a:solidFill>
                  <a:schemeClr val="tx1"/>
                </a:solidFill>
                <a:latin typeface="Times New Roman" pitchFamily="18" charset="0"/>
                <a:ea typeface="Calibri" pitchFamily="34" charset="0"/>
                <a:cs typeface="Times New Roman" pitchFamily="18" charset="0"/>
              </a:rPr>
              <a:t>Наличие всех необходимых документов (приказ, положение, план работы на год, состав)</a:t>
            </a:r>
            <a:br>
              <a:rPr lang="ru-RU" altLang="ru-RU" sz="2800" dirty="0">
                <a:solidFill>
                  <a:schemeClr val="tx1"/>
                </a:solidFill>
                <a:latin typeface="Times New Roman" pitchFamily="18" charset="0"/>
                <a:ea typeface="Calibri" pitchFamily="34" charset="0"/>
                <a:cs typeface="Times New Roman" pitchFamily="18" charset="0"/>
              </a:rPr>
            </a:br>
            <a:br>
              <a:rPr lang="ru-RU" altLang="ru-RU" sz="2800" dirty="0">
                <a:solidFill>
                  <a:schemeClr val="tx1"/>
                </a:solidFill>
                <a:latin typeface="Times New Roman" pitchFamily="18" charset="0"/>
                <a:ea typeface="Calibri" pitchFamily="34" charset="0"/>
                <a:cs typeface="Times New Roman" pitchFamily="18" charset="0"/>
              </a:rPr>
            </a:br>
            <a:r>
              <a:rPr lang="ru-RU" altLang="ru-RU" sz="2800" dirty="0">
                <a:solidFill>
                  <a:schemeClr val="tx1"/>
                </a:solidFill>
                <a:latin typeface="Times New Roman" pitchFamily="18" charset="0"/>
                <a:ea typeface="Calibri" pitchFamily="34" charset="0"/>
                <a:cs typeface="Times New Roman" pitchFamily="18" charset="0"/>
              </a:rPr>
              <a:t>2. Методические: методические рекомендации, учебные пособия для проведения примирительных встреч и обучения школьников-волонтёров, качественное обучение самого куратора.</a:t>
            </a:r>
            <a:br>
              <a:rPr lang="ru-RU" altLang="ru-RU" sz="2800" dirty="0">
                <a:solidFill>
                  <a:schemeClr val="tx1"/>
                </a:solidFill>
                <a:latin typeface="Times New Roman" pitchFamily="18" charset="0"/>
                <a:ea typeface="Calibri" pitchFamily="34" charset="0"/>
                <a:cs typeface="Times New Roman" pitchFamily="18" charset="0"/>
              </a:rPr>
            </a:br>
            <a:br>
              <a:rPr lang="ru-RU" altLang="ru-RU" sz="2800" dirty="0">
                <a:solidFill>
                  <a:schemeClr val="tx1"/>
                </a:solidFill>
                <a:latin typeface="Times New Roman" pitchFamily="18" charset="0"/>
                <a:ea typeface="Calibri" pitchFamily="34" charset="0"/>
                <a:cs typeface="Times New Roman" pitchFamily="18" charset="0"/>
              </a:rPr>
            </a:br>
            <a:r>
              <a:rPr lang="ru-RU" altLang="ru-RU" sz="2800" dirty="0">
                <a:solidFill>
                  <a:schemeClr val="tx1"/>
                </a:solidFill>
                <a:latin typeface="Times New Roman" pitchFamily="18" charset="0"/>
                <a:ea typeface="Calibri" pitchFamily="34" charset="0"/>
                <a:cs typeface="Times New Roman" pitchFamily="18" charset="0"/>
              </a:rPr>
              <a:t>3. Профессиональные и личностные качества медиатора: нейтральность, </a:t>
            </a:r>
            <a:r>
              <a:rPr lang="ru-RU" altLang="ru-RU" sz="2800" dirty="0" err="1">
                <a:solidFill>
                  <a:schemeClr val="tx1"/>
                </a:solidFill>
                <a:latin typeface="Times New Roman" pitchFamily="18" charset="0"/>
                <a:ea typeface="Calibri" pitchFamily="34" charset="0"/>
                <a:cs typeface="Times New Roman" pitchFamily="18" charset="0"/>
              </a:rPr>
              <a:t>безоценочность</a:t>
            </a:r>
            <a:r>
              <a:rPr lang="ru-RU" altLang="ru-RU" sz="2800" dirty="0">
                <a:solidFill>
                  <a:schemeClr val="tx1"/>
                </a:solidFill>
                <a:latin typeface="Times New Roman" pitchFamily="18" charset="0"/>
                <a:ea typeface="Calibri" pitchFamily="34" charset="0"/>
                <a:cs typeface="Times New Roman" pitchFamily="18" charset="0"/>
              </a:rPr>
              <a:t>, доброжелательность… </a:t>
            </a:r>
            <a:endParaRPr lang="ru-RU" sz="2800" dirty="0">
              <a:latin typeface="Times New Roman" panose="02020603050405020304" pitchFamily="18" charset="0"/>
              <a:cs typeface="Times New Roman" panose="02020603050405020304" pitchFamily="18" charset="0"/>
            </a:endParaRPr>
          </a:p>
        </p:txBody>
      </p:sp>
      <p:sp>
        <p:nvSpPr>
          <p:cNvPr id="3" name="Прямоугольник 2">
            <a:extLst>
              <a:ext uri="{FF2B5EF4-FFF2-40B4-BE49-F238E27FC236}">
                <a16:creationId xmlns:a16="http://schemas.microsoft.com/office/drawing/2014/main" id="{475ED94E-BF77-4DC1-8501-21D414F1EC30}"/>
              </a:ext>
            </a:extLst>
          </p:cNvPr>
          <p:cNvSpPr/>
          <p:nvPr/>
        </p:nvSpPr>
        <p:spPr>
          <a:xfrm>
            <a:off x="9390811" y="6077580"/>
            <a:ext cx="2363980" cy="276999"/>
          </a:xfrm>
          <a:prstGeom prst="rect">
            <a:avLst/>
          </a:prstGeom>
        </p:spPr>
        <p:txBody>
          <a:bodyPr wrap="none">
            <a:spAutoFit/>
          </a:bodyPr>
          <a:lstStyle/>
          <a:p>
            <a:r>
              <a:rPr lang="ru-RU" sz="1200" dirty="0">
                <a:solidFill>
                  <a:srgbClr val="000000"/>
                </a:solidFill>
                <a:latin typeface="Times New Roman" panose="02020603050405020304" pitchFamily="18" charset="0"/>
                <a:ea typeface="Helvetica Neue"/>
              </a:rPr>
              <a:t>Авторское право Горшенина Е.В.</a:t>
            </a:r>
            <a:endParaRPr lang="ru-RU" sz="1200" dirty="0"/>
          </a:p>
        </p:txBody>
      </p:sp>
      <p:pic>
        <p:nvPicPr>
          <p:cNvPr id="4" name="Picture 2">
            <a:extLst>
              <a:ext uri="{FF2B5EF4-FFF2-40B4-BE49-F238E27FC236}">
                <a16:creationId xmlns:a16="http://schemas.microsoft.com/office/drawing/2014/main" id="{4066BAD3-9B7B-4F4B-B3A6-EB905818FBC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67382" y="6077580"/>
            <a:ext cx="238125" cy="257175"/>
          </a:xfrm>
          <a:prstGeom prst="rect">
            <a:avLst/>
          </a:prstGeom>
          <a:noFill/>
        </p:spPr>
      </p:pic>
    </p:spTree>
    <p:extLst>
      <p:ext uri="{BB962C8B-B14F-4D97-AF65-F5344CB8AC3E}">
        <p14:creationId xmlns:p14="http://schemas.microsoft.com/office/powerpoint/2010/main" val="941702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0363" y="297712"/>
            <a:ext cx="11472529" cy="5677786"/>
          </a:xfrm>
        </p:spPr>
        <p:txBody>
          <a:bodyPr rtlCol="0"/>
          <a:lstStyle/>
          <a:p>
            <a:r>
              <a:rPr lang="ru-RU" sz="3200" b="1" dirty="0">
                <a:ln w="1905"/>
                <a:solidFill>
                  <a:schemeClr val="accent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ru-RU" sz="2800" b="1" dirty="0">
                <a:ln w="1905"/>
                <a:solidFill>
                  <a:schemeClr val="accent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Психологическая служба образовательной организации </a:t>
            </a:r>
            <a:br>
              <a:rPr lang="ru-RU" sz="2800" b="1" dirty="0">
                <a:ln w="1905"/>
                <a:solidFill>
                  <a:schemeClr val="accent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br>
            <a:r>
              <a:rPr lang="ru-RU" sz="2800" b="1" dirty="0">
                <a:ln w="1905"/>
                <a:solidFill>
                  <a:schemeClr val="accent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(на примере Гимназии № 6 г. Сочи)</a:t>
            </a:r>
            <a:br>
              <a:rPr lang="ru-RU" sz="2800" b="1" dirty="0">
                <a:ln w="1905"/>
                <a:solidFill>
                  <a:schemeClr val="accent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br>
            <a:r>
              <a:rPr lang="ru-RU" sz="2800" b="1" dirty="0">
                <a:ln w="1905"/>
                <a:solidFill>
                  <a:schemeClr val="accent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Место службы медиации в гимназии</a:t>
            </a:r>
            <a:br>
              <a:rPr lang="ru-RU" sz="2800" b="1" dirty="0">
                <a:ln w="1905"/>
                <a:solidFill>
                  <a:schemeClr val="accent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br>
            <a:br>
              <a:rPr lang="ru-RU" sz="3200" dirty="0">
                <a:ln w="1905"/>
                <a:solidFill>
                  <a:schemeClr val="accent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br>
            <a:br>
              <a:rPr lang="ru-RU" sz="3200" dirty="0">
                <a:ln w="1905"/>
                <a:solidFill>
                  <a:schemeClr val="accent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br>
            <a:br>
              <a:rPr lang="ru-RU" sz="3200" dirty="0">
                <a:ln w="1905"/>
                <a:solidFill>
                  <a:schemeClr val="accent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br>
            <a:br>
              <a:rPr lang="ru-RU" sz="3200" dirty="0">
                <a:ln w="1905"/>
                <a:solidFill>
                  <a:schemeClr val="accent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br>
            <a:br>
              <a:rPr lang="ru-RU" sz="3200" dirty="0">
                <a:ln w="1905"/>
                <a:solidFill>
                  <a:schemeClr val="accent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br>
            <a:br>
              <a:rPr lang="ru-RU" sz="3200" dirty="0">
                <a:ln w="1905"/>
                <a:solidFill>
                  <a:schemeClr val="accent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br>
            <a:br>
              <a:rPr lang="ru-RU" sz="3200" dirty="0">
                <a:ln w="1905"/>
                <a:solidFill>
                  <a:schemeClr val="accent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br>
            <a:br>
              <a:rPr lang="ru-RU" sz="3200" dirty="0">
                <a:ln w="1905"/>
                <a:solidFill>
                  <a:schemeClr val="accent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br>
            <a:br>
              <a:rPr lang="ru-RU" sz="3200" dirty="0">
                <a:ln w="1905"/>
                <a:solidFill>
                  <a:schemeClr val="accent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br>
            <a:endParaRPr lang="ru-RU" sz="3200"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 name="Прямоугольник: скругленные углы 2">
            <a:extLst>
              <a:ext uri="{FF2B5EF4-FFF2-40B4-BE49-F238E27FC236}">
                <a16:creationId xmlns:a16="http://schemas.microsoft.com/office/drawing/2014/main" id="{E4EF12C7-2CB0-465D-AE7E-B026109AB7C0}"/>
              </a:ext>
            </a:extLst>
          </p:cNvPr>
          <p:cNvSpPr/>
          <p:nvPr/>
        </p:nvSpPr>
        <p:spPr>
          <a:xfrm>
            <a:off x="5067550" y="1929810"/>
            <a:ext cx="2575645" cy="103135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800" dirty="0">
                <a:ln w="1905"/>
                <a:solidFill>
                  <a:schemeClr val="accent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Психолог</a:t>
            </a:r>
            <a:endParaRPr lang="ru-RU" sz="2800" dirty="0"/>
          </a:p>
        </p:txBody>
      </p:sp>
      <p:sp>
        <p:nvSpPr>
          <p:cNvPr id="4" name="Прямоугольник: скругленные углы 3">
            <a:extLst>
              <a:ext uri="{FF2B5EF4-FFF2-40B4-BE49-F238E27FC236}">
                <a16:creationId xmlns:a16="http://schemas.microsoft.com/office/drawing/2014/main" id="{8B269586-AFAC-481F-A9DC-DF86C6A9CF4F}"/>
              </a:ext>
            </a:extLst>
          </p:cNvPr>
          <p:cNvSpPr/>
          <p:nvPr/>
        </p:nvSpPr>
        <p:spPr>
          <a:xfrm>
            <a:off x="850603" y="1929810"/>
            <a:ext cx="3698204" cy="1031358"/>
          </a:xfrm>
          <a:prstGeom prst="roundRect">
            <a:avLst/>
          </a:prstGeom>
          <a:solidFill>
            <a:schemeClr val="accent2">
              <a:lumMod val="60000"/>
              <a:lumOff val="4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800" dirty="0">
                <a:ln w="1905"/>
                <a:solidFill>
                  <a:schemeClr val="accent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Социальный педагог</a:t>
            </a:r>
            <a:endParaRPr lang="ru-RU" sz="2800" dirty="0"/>
          </a:p>
        </p:txBody>
      </p:sp>
      <p:sp>
        <p:nvSpPr>
          <p:cNvPr id="5" name="Прямоугольник: скругленные углы 4">
            <a:extLst>
              <a:ext uri="{FF2B5EF4-FFF2-40B4-BE49-F238E27FC236}">
                <a16:creationId xmlns:a16="http://schemas.microsoft.com/office/drawing/2014/main" id="{4A2AF34D-0336-4B6B-B679-DB5A61C42D44}"/>
              </a:ext>
            </a:extLst>
          </p:cNvPr>
          <p:cNvSpPr/>
          <p:nvPr/>
        </p:nvSpPr>
        <p:spPr>
          <a:xfrm>
            <a:off x="8413103" y="1929810"/>
            <a:ext cx="3434315" cy="1031358"/>
          </a:xfrm>
          <a:prstGeom prst="roundRect">
            <a:avLst/>
          </a:prstGeom>
          <a:solidFill>
            <a:schemeClr val="accent2"/>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800" dirty="0">
                <a:ln w="1905"/>
                <a:solidFill>
                  <a:schemeClr val="accent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Психологи (ОВЗ)</a:t>
            </a:r>
            <a:endParaRPr lang="ru-RU" sz="2800" dirty="0"/>
          </a:p>
        </p:txBody>
      </p:sp>
      <p:sp>
        <p:nvSpPr>
          <p:cNvPr id="6" name="Прямоугольник: скругленные углы 5">
            <a:extLst>
              <a:ext uri="{FF2B5EF4-FFF2-40B4-BE49-F238E27FC236}">
                <a16:creationId xmlns:a16="http://schemas.microsoft.com/office/drawing/2014/main" id="{3F3ABABE-BC73-4108-9066-7E0942CE9225}"/>
              </a:ext>
            </a:extLst>
          </p:cNvPr>
          <p:cNvSpPr/>
          <p:nvPr/>
        </p:nvSpPr>
        <p:spPr>
          <a:xfrm>
            <a:off x="4791265" y="3429000"/>
            <a:ext cx="3323468" cy="1031358"/>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800" dirty="0"/>
              <a:t>СШМП</a:t>
            </a:r>
          </a:p>
        </p:txBody>
      </p:sp>
      <p:sp>
        <p:nvSpPr>
          <p:cNvPr id="7" name="Прямоугольник 6">
            <a:extLst>
              <a:ext uri="{FF2B5EF4-FFF2-40B4-BE49-F238E27FC236}">
                <a16:creationId xmlns:a16="http://schemas.microsoft.com/office/drawing/2014/main" id="{7BF5EC8E-03C6-4F54-A725-D9D870DA83EE}"/>
              </a:ext>
            </a:extLst>
          </p:cNvPr>
          <p:cNvSpPr/>
          <p:nvPr/>
        </p:nvSpPr>
        <p:spPr>
          <a:xfrm>
            <a:off x="9390811" y="6077580"/>
            <a:ext cx="2363980" cy="276999"/>
          </a:xfrm>
          <a:prstGeom prst="rect">
            <a:avLst/>
          </a:prstGeom>
        </p:spPr>
        <p:txBody>
          <a:bodyPr wrap="none">
            <a:spAutoFit/>
          </a:bodyPr>
          <a:lstStyle/>
          <a:p>
            <a:r>
              <a:rPr lang="ru-RU" sz="1200" dirty="0">
                <a:solidFill>
                  <a:srgbClr val="000000"/>
                </a:solidFill>
                <a:latin typeface="Times New Roman" panose="02020603050405020304" pitchFamily="18" charset="0"/>
                <a:ea typeface="Helvetica Neue"/>
              </a:rPr>
              <a:t>Авторское право Горшенина Е.В.</a:t>
            </a:r>
            <a:endParaRPr lang="ru-RU" sz="1200" dirty="0"/>
          </a:p>
        </p:txBody>
      </p:sp>
      <p:pic>
        <p:nvPicPr>
          <p:cNvPr id="8" name="Picture 2">
            <a:extLst>
              <a:ext uri="{FF2B5EF4-FFF2-40B4-BE49-F238E27FC236}">
                <a16:creationId xmlns:a16="http://schemas.microsoft.com/office/drawing/2014/main" id="{EFA24105-7438-4F3E-A295-96852382632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67382" y="6077580"/>
            <a:ext cx="238125" cy="257175"/>
          </a:xfrm>
          <a:prstGeom prst="rect">
            <a:avLst/>
          </a:prstGeom>
          <a:noFill/>
        </p:spPr>
      </p:pic>
      <p:sp>
        <p:nvSpPr>
          <p:cNvPr id="9" name="Прямоугольник: скругленные углы 8">
            <a:extLst>
              <a:ext uri="{FF2B5EF4-FFF2-40B4-BE49-F238E27FC236}">
                <a16:creationId xmlns:a16="http://schemas.microsoft.com/office/drawing/2014/main" id="{C23ADE1E-3129-4CFB-8683-DCCC6B0690B1}"/>
              </a:ext>
            </a:extLst>
          </p:cNvPr>
          <p:cNvSpPr/>
          <p:nvPr/>
        </p:nvSpPr>
        <p:spPr>
          <a:xfrm>
            <a:off x="4791265" y="4976037"/>
            <a:ext cx="3323468" cy="1031358"/>
          </a:xfrm>
          <a:prstGeom prst="roundRect">
            <a:avLst/>
          </a:prstGeom>
          <a:solidFill>
            <a:schemeClr val="accent1">
              <a:lumMod val="60000"/>
              <a:lumOff val="4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800" dirty="0"/>
              <a:t>Классный руководитель </a:t>
            </a:r>
          </a:p>
        </p:txBody>
      </p:sp>
      <p:cxnSp>
        <p:nvCxnSpPr>
          <p:cNvPr id="11" name="Прямая со стрелкой 10">
            <a:extLst>
              <a:ext uri="{FF2B5EF4-FFF2-40B4-BE49-F238E27FC236}">
                <a16:creationId xmlns:a16="http://schemas.microsoft.com/office/drawing/2014/main" id="{9715C523-DC86-4D3D-840B-1BF580FED5B4}"/>
              </a:ext>
            </a:extLst>
          </p:cNvPr>
          <p:cNvCxnSpPr>
            <a:cxnSpLocks/>
          </p:cNvCxnSpPr>
          <p:nvPr/>
        </p:nvCxnSpPr>
        <p:spPr>
          <a:xfrm>
            <a:off x="2699705" y="2961168"/>
            <a:ext cx="2091560" cy="10432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a:extLst>
              <a:ext uri="{FF2B5EF4-FFF2-40B4-BE49-F238E27FC236}">
                <a16:creationId xmlns:a16="http://schemas.microsoft.com/office/drawing/2014/main" id="{3ED2FEA1-2392-46F7-AC55-823C66B63ECF}"/>
              </a:ext>
            </a:extLst>
          </p:cNvPr>
          <p:cNvCxnSpPr>
            <a:cxnSpLocks/>
          </p:cNvCxnSpPr>
          <p:nvPr/>
        </p:nvCxnSpPr>
        <p:spPr>
          <a:xfrm flipH="1">
            <a:off x="8114733" y="2961168"/>
            <a:ext cx="2091560" cy="10074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a:extLst>
              <a:ext uri="{FF2B5EF4-FFF2-40B4-BE49-F238E27FC236}">
                <a16:creationId xmlns:a16="http://schemas.microsoft.com/office/drawing/2014/main" id="{9EDBCE07-8E14-43E4-9E46-76E93876A089}"/>
              </a:ext>
            </a:extLst>
          </p:cNvPr>
          <p:cNvCxnSpPr>
            <a:cxnSpLocks/>
          </p:cNvCxnSpPr>
          <p:nvPr/>
        </p:nvCxnSpPr>
        <p:spPr>
          <a:xfrm>
            <a:off x="6347397" y="2961168"/>
            <a:ext cx="0" cy="4678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Прямая со стрелкой 30">
            <a:extLst>
              <a:ext uri="{FF2B5EF4-FFF2-40B4-BE49-F238E27FC236}">
                <a16:creationId xmlns:a16="http://schemas.microsoft.com/office/drawing/2014/main" id="{5301BE08-3CBA-415D-81F7-6BD41D369D22}"/>
              </a:ext>
            </a:extLst>
          </p:cNvPr>
          <p:cNvCxnSpPr>
            <a:cxnSpLocks/>
          </p:cNvCxnSpPr>
          <p:nvPr/>
        </p:nvCxnSpPr>
        <p:spPr>
          <a:xfrm flipV="1">
            <a:off x="6347396" y="4456640"/>
            <a:ext cx="1" cy="5193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9934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0363" y="297712"/>
            <a:ext cx="11472529" cy="5326912"/>
          </a:xfrm>
        </p:spPr>
        <p:txBody>
          <a:bodyPr rtlCol="0"/>
          <a:lstStyle/>
          <a:p>
            <a:r>
              <a:rPr lang="ru-RU" sz="3200" b="1" dirty="0">
                <a:ln w="1905"/>
                <a:solidFill>
                  <a:schemeClr val="accent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Медиативный (восстановительный) подход</a:t>
            </a:r>
            <a:br>
              <a:rPr lang="ru-RU" sz="2800" b="1" dirty="0">
                <a:ln w="1905"/>
                <a:solidFill>
                  <a:schemeClr val="accent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br>
            <a:br>
              <a:rPr lang="ru-RU" sz="3200" dirty="0">
                <a:ln w="1905"/>
                <a:solidFill>
                  <a:schemeClr val="accent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br>
            <a:br>
              <a:rPr lang="ru-RU" sz="3200" dirty="0">
                <a:ln w="1905"/>
                <a:solidFill>
                  <a:schemeClr val="accent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br>
            <a:br>
              <a:rPr lang="ru-RU" sz="3200" dirty="0">
                <a:ln w="1905"/>
                <a:solidFill>
                  <a:schemeClr val="accent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br>
            <a:br>
              <a:rPr lang="ru-RU" sz="3200" dirty="0">
                <a:ln w="1905"/>
                <a:solidFill>
                  <a:schemeClr val="accent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br>
            <a:br>
              <a:rPr lang="ru-RU" sz="3200" dirty="0">
                <a:ln w="1905"/>
                <a:solidFill>
                  <a:schemeClr val="accent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br>
            <a:br>
              <a:rPr lang="ru-RU" sz="3200" dirty="0">
                <a:ln w="1905"/>
                <a:solidFill>
                  <a:schemeClr val="accent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br>
            <a:br>
              <a:rPr lang="ru-RU" sz="3200" dirty="0">
                <a:ln w="1905"/>
                <a:solidFill>
                  <a:schemeClr val="accent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br>
            <a:br>
              <a:rPr lang="ru-RU" sz="3200" dirty="0">
                <a:ln w="1905"/>
                <a:solidFill>
                  <a:schemeClr val="accent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br>
            <a:endParaRPr lang="ru-RU" sz="3200"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 name="Прямоугольник: скругленные углы 2">
            <a:extLst>
              <a:ext uri="{FF2B5EF4-FFF2-40B4-BE49-F238E27FC236}">
                <a16:creationId xmlns:a16="http://schemas.microsoft.com/office/drawing/2014/main" id="{E4EF12C7-2CB0-465D-AE7E-B026109AB7C0}"/>
              </a:ext>
            </a:extLst>
          </p:cNvPr>
          <p:cNvSpPr/>
          <p:nvPr/>
        </p:nvSpPr>
        <p:spPr>
          <a:xfrm>
            <a:off x="374889" y="1954619"/>
            <a:ext cx="3612319" cy="103135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400" dirty="0">
                <a:ln w="1905"/>
                <a:solidFill>
                  <a:schemeClr val="accent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Выслушать каждого без оценки и осуждений</a:t>
            </a:r>
            <a:endParaRPr lang="ru-RU" sz="2400" dirty="0"/>
          </a:p>
        </p:txBody>
      </p:sp>
      <p:sp>
        <p:nvSpPr>
          <p:cNvPr id="4" name="Прямоугольник: скругленные углы 3">
            <a:extLst>
              <a:ext uri="{FF2B5EF4-FFF2-40B4-BE49-F238E27FC236}">
                <a16:creationId xmlns:a16="http://schemas.microsoft.com/office/drawing/2014/main" id="{8B269586-AFAC-481F-A9DC-DF86C6A9CF4F}"/>
              </a:ext>
            </a:extLst>
          </p:cNvPr>
          <p:cNvSpPr/>
          <p:nvPr/>
        </p:nvSpPr>
        <p:spPr>
          <a:xfrm>
            <a:off x="4246898" y="1954620"/>
            <a:ext cx="3698204" cy="1031358"/>
          </a:xfrm>
          <a:prstGeom prst="roundRect">
            <a:avLst/>
          </a:prstGeom>
          <a:solidFill>
            <a:schemeClr val="accent2">
              <a:lumMod val="60000"/>
              <a:lumOff val="4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400" dirty="0">
                <a:ln w="1905"/>
                <a:solidFill>
                  <a:schemeClr val="accent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Обсудить последствия конфликта</a:t>
            </a:r>
            <a:endParaRPr lang="ru-RU" sz="2400" dirty="0"/>
          </a:p>
        </p:txBody>
      </p:sp>
      <p:sp>
        <p:nvSpPr>
          <p:cNvPr id="5" name="Прямоугольник: скругленные углы 4">
            <a:extLst>
              <a:ext uri="{FF2B5EF4-FFF2-40B4-BE49-F238E27FC236}">
                <a16:creationId xmlns:a16="http://schemas.microsoft.com/office/drawing/2014/main" id="{4A2AF34D-0336-4B6B-B679-DB5A61C42D44}"/>
              </a:ext>
            </a:extLst>
          </p:cNvPr>
          <p:cNvSpPr/>
          <p:nvPr/>
        </p:nvSpPr>
        <p:spPr>
          <a:xfrm>
            <a:off x="8527312" y="1929810"/>
            <a:ext cx="3320106" cy="1031358"/>
          </a:xfrm>
          <a:prstGeom prst="roundRect">
            <a:avLst/>
          </a:prstGeom>
          <a:solidFill>
            <a:schemeClr val="accent2"/>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400" dirty="0">
                <a:ln w="1905"/>
                <a:solidFill>
                  <a:schemeClr val="accent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Избавиться от негативных эмоций</a:t>
            </a:r>
            <a:endParaRPr lang="ru-RU" sz="2400" dirty="0"/>
          </a:p>
        </p:txBody>
      </p:sp>
      <p:sp>
        <p:nvSpPr>
          <p:cNvPr id="6" name="Прямоугольник: скругленные углы 5">
            <a:extLst>
              <a:ext uri="{FF2B5EF4-FFF2-40B4-BE49-F238E27FC236}">
                <a16:creationId xmlns:a16="http://schemas.microsoft.com/office/drawing/2014/main" id="{3F3ABABE-BC73-4108-9066-7E0942CE9225}"/>
              </a:ext>
            </a:extLst>
          </p:cNvPr>
          <p:cNvSpPr/>
          <p:nvPr/>
        </p:nvSpPr>
        <p:spPr>
          <a:xfrm>
            <a:off x="2353689" y="3708993"/>
            <a:ext cx="3323468" cy="1249325"/>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400" dirty="0">
                <a:latin typeface="Times New Roman" panose="02020603050405020304" pitchFamily="18" charset="0"/>
                <a:cs typeface="Times New Roman" panose="02020603050405020304" pitchFamily="18" charset="0"/>
              </a:rPr>
              <a:t>Самим найти устраивающее всех решение</a:t>
            </a:r>
          </a:p>
        </p:txBody>
      </p:sp>
      <p:sp>
        <p:nvSpPr>
          <p:cNvPr id="7" name="Прямоугольник 6">
            <a:extLst>
              <a:ext uri="{FF2B5EF4-FFF2-40B4-BE49-F238E27FC236}">
                <a16:creationId xmlns:a16="http://schemas.microsoft.com/office/drawing/2014/main" id="{7BF5EC8E-03C6-4F54-A725-D9D870DA83EE}"/>
              </a:ext>
            </a:extLst>
          </p:cNvPr>
          <p:cNvSpPr/>
          <p:nvPr/>
        </p:nvSpPr>
        <p:spPr>
          <a:xfrm>
            <a:off x="9390811" y="6077580"/>
            <a:ext cx="2363980" cy="276999"/>
          </a:xfrm>
          <a:prstGeom prst="rect">
            <a:avLst/>
          </a:prstGeom>
        </p:spPr>
        <p:txBody>
          <a:bodyPr wrap="none">
            <a:spAutoFit/>
          </a:bodyPr>
          <a:lstStyle/>
          <a:p>
            <a:r>
              <a:rPr lang="ru-RU" sz="1200" dirty="0">
                <a:solidFill>
                  <a:srgbClr val="000000"/>
                </a:solidFill>
                <a:latin typeface="Times New Roman" panose="02020603050405020304" pitchFamily="18" charset="0"/>
                <a:ea typeface="Helvetica Neue"/>
              </a:rPr>
              <a:t>Авторское право Горшенина Е.В.</a:t>
            </a:r>
            <a:endParaRPr lang="ru-RU" sz="1200" dirty="0"/>
          </a:p>
        </p:txBody>
      </p:sp>
      <p:pic>
        <p:nvPicPr>
          <p:cNvPr id="8" name="Picture 2">
            <a:extLst>
              <a:ext uri="{FF2B5EF4-FFF2-40B4-BE49-F238E27FC236}">
                <a16:creationId xmlns:a16="http://schemas.microsoft.com/office/drawing/2014/main" id="{EFA24105-7438-4F3E-A295-96852382632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67382" y="6077580"/>
            <a:ext cx="238125" cy="257175"/>
          </a:xfrm>
          <a:prstGeom prst="rect">
            <a:avLst/>
          </a:prstGeom>
          <a:noFill/>
        </p:spPr>
      </p:pic>
      <p:sp>
        <p:nvSpPr>
          <p:cNvPr id="9" name="Прямоугольник: скругленные углы 8">
            <a:extLst>
              <a:ext uri="{FF2B5EF4-FFF2-40B4-BE49-F238E27FC236}">
                <a16:creationId xmlns:a16="http://schemas.microsoft.com/office/drawing/2014/main" id="{4D5121C5-9E4E-43F7-865F-BAA89A438B6E}"/>
              </a:ext>
            </a:extLst>
          </p:cNvPr>
          <p:cNvSpPr/>
          <p:nvPr/>
        </p:nvSpPr>
        <p:spPr>
          <a:xfrm>
            <a:off x="6514844" y="3708106"/>
            <a:ext cx="3619359" cy="1250212"/>
          </a:xfrm>
          <a:prstGeom prst="roundRect">
            <a:avLst/>
          </a:prstGeom>
          <a:solidFill>
            <a:schemeClr val="accent3">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400" dirty="0">
                <a:latin typeface="Times New Roman" panose="02020603050405020304" pitchFamily="18" charset="0"/>
                <a:cs typeface="Times New Roman" panose="02020603050405020304" pitchFamily="18" charset="0"/>
              </a:rPr>
              <a:t>Понять, как избежать подобного в будущем</a:t>
            </a:r>
          </a:p>
        </p:txBody>
      </p:sp>
    </p:spTree>
    <p:extLst>
      <p:ext uri="{BB962C8B-B14F-4D97-AF65-F5344CB8AC3E}">
        <p14:creationId xmlns:p14="http://schemas.microsoft.com/office/powerpoint/2010/main" val="1883889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475ED94E-BF77-4DC1-8501-21D414F1EC30}"/>
              </a:ext>
            </a:extLst>
          </p:cNvPr>
          <p:cNvSpPr/>
          <p:nvPr/>
        </p:nvSpPr>
        <p:spPr>
          <a:xfrm>
            <a:off x="9390811" y="6077580"/>
            <a:ext cx="2363980" cy="276999"/>
          </a:xfrm>
          <a:prstGeom prst="rect">
            <a:avLst/>
          </a:prstGeom>
        </p:spPr>
        <p:txBody>
          <a:bodyPr wrap="none">
            <a:spAutoFit/>
          </a:bodyPr>
          <a:lstStyle/>
          <a:p>
            <a:r>
              <a:rPr lang="ru-RU" sz="1200" dirty="0">
                <a:solidFill>
                  <a:srgbClr val="000000"/>
                </a:solidFill>
                <a:latin typeface="Times New Roman" panose="02020603050405020304" pitchFamily="18" charset="0"/>
                <a:ea typeface="Helvetica Neue"/>
              </a:rPr>
              <a:t>Авторское право Горшенина Е.В.</a:t>
            </a:r>
            <a:endParaRPr lang="ru-RU" sz="1200" dirty="0"/>
          </a:p>
        </p:txBody>
      </p:sp>
      <p:pic>
        <p:nvPicPr>
          <p:cNvPr id="4" name="Picture 2">
            <a:extLst>
              <a:ext uri="{FF2B5EF4-FFF2-40B4-BE49-F238E27FC236}">
                <a16:creationId xmlns:a16="http://schemas.microsoft.com/office/drawing/2014/main" id="{4066BAD3-9B7B-4F4B-B3A6-EB905818FBC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67382" y="6077580"/>
            <a:ext cx="238125" cy="257175"/>
          </a:xfrm>
          <a:prstGeom prst="rect">
            <a:avLst/>
          </a:prstGeom>
          <a:noFill/>
        </p:spPr>
      </p:pic>
      <p:sp>
        <p:nvSpPr>
          <p:cNvPr id="2" name="Прямоугольник 1">
            <a:extLst>
              <a:ext uri="{FF2B5EF4-FFF2-40B4-BE49-F238E27FC236}">
                <a16:creationId xmlns:a16="http://schemas.microsoft.com/office/drawing/2014/main" id="{6BD5DBC7-BC89-4466-9544-E3FB8E3AD58B}"/>
              </a:ext>
            </a:extLst>
          </p:cNvPr>
          <p:cNvSpPr/>
          <p:nvPr/>
        </p:nvSpPr>
        <p:spPr>
          <a:xfrm>
            <a:off x="955158" y="205493"/>
            <a:ext cx="10281683" cy="5139869"/>
          </a:xfrm>
          <a:prstGeom prst="rect">
            <a:avLst/>
          </a:prstGeom>
        </p:spPr>
        <p:txBody>
          <a:bodyPr wrap="square">
            <a:spAutoFit/>
          </a:bodyPr>
          <a:lstStyle/>
          <a:p>
            <a:endParaRPr lang="ru-RU" sz="2000" dirty="0">
              <a:latin typeface="Times New Roman" panose="02020603050405020304" pitchFamily="18" charset="0"/>
              <a:cs typeface="Times New Roman" panose="02020603050405020304" pitchFamily="18" charset="0"/>
            </a:endParaRPr>
          </a:p>
          <a:p>
            <a:pPr algn="ctr"/>
            <a:r>
              <a:rPr lang="ru-RU" sz="2800" b="1" dirty="0">
                <a:solidFill>
                  <a:schemeClr val="accent1">
                    <a:lumMod val="75000"/>
                  </a:schemeClr>
                </a:solidFill>
                <a:latin typeface="Times New Roman" panose="02020603050405020304" pitchFamily="18" charset="0"/>
                <a:cs typeface="Times New Roman" panose="02020603050405020304" pitchFamily="18" charset="0"/>
              </a:rPr>
              <a:t>Полномочия СШМП</a:t>
            </a:r>
          </a:p>
          <a:p>
            <a:r>
              <a:rPr lang="ru-RU" sz="2800" dirty="0">
                <a:latin typeface="Times New Roman" panose="02020603050405020304" pitchFamily="18" charset="0"/>
                <a:cs typeface="Times New Roman" panose="02020603050405020304" pitchFamily="18" charset="0"/>
              </a:rPr>
              <a:t> обучение школьников и педагогов через опыт решения реальных конфликтных ситуаций конструктивному разрешению споров и конфликтов; </a:t>
            </a:r>
          </a:p>
          <a:p>
            <a:endParaRPr lang="ru-RU" sz="2800" dirty="0">
              <a:latin typeface="Times New Roman" panose="02020603050405020304" pitchFamily="18" charset="0"/>
              <a:cs typeface="Times New Roman" panose="02020603050405020304" pitchFamily="18" charset="0"/>
            </a:endParaRPr>
          </a:p>
          <a:p>
            <a:r>
              <a:rPr lang="ru-RU" sz="2800" dirty="0">
                <a:latin typeface="Times New Roman" panose="02020603050405020304" pitchFamily="18" charset="0"/>
                <a:cs typeface="Times New Roman" panose="02020603050405020304" pitchFamily="18" charset="0"/>
              </a:rPr>
              <a:t> первичная профилактика конфликтного поведения в критические периоды обучения детей в школе (5-8 классы)– через взаимодействие с классным руководителем ; </a:t>
            </a:r>
          </a:p>
          <a:p>
            <a:endParaRPr lang="ru-RU" sz="2800" dirty="0">
              <a:latin typeface="Times New Roman" panose="02020603050405020304" pitchFamily="18" charset="0"/>
              <a:cs typeface="Times New Roman" panose="02020603050405020304" pitchFamily="18" charset="0"/>
            </a:endParaRPr>
          </a:p>
          <a:p>
            <a:r>
              <a:rPr lang="ru-RU" sz="2800" dirty="0">
                <a:latin typeface="Times New Roman" panose="02020603050405020304" pitchFamily="18" charset="0"/>
                <a:cs typeface="Times New Roman" panose="02020603050405020304" pitchFamily="18" charset="0"/>
              </a:rPr>
              <a:t> Обучение ответственному поведению детей по программе «Волонтёр службы школьной медиации (примирения).</a:t>
            </a:r>
          </a:p>
        </p:txBody>
      </p:sp>
    </p:spTree>
    <p:extLst>
      <p:ext uri="{BB962C8B-B14F-4D97-AF65-F5344CB8AC3E}">
        <p14:creationId xmlns:p14="http://schemas.microsoft.com/office/powerpoint/2010/main" val="2089961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a:xfrm>
            <a:off x="760413" y="685799"/>
            <a:ext cx="10994378" cy="4991987"/>
          </a:xfrm>
        </p:spPr>
        <p:txBody>
          <a:bodyPr rtlCol="0">
            <a:normAutofit lnSpcReduction="10000"/>
          </a:bodyPr>
          <a:lstStyle/>
          <a:p>
            <a:pPr marL="45720" indent="0" algn="ctr">
              <a:spcBef>
                <a:spcPts val="0"/>
              </a:spcBef>
              <a:buNone/>
            </a:pPr>
            <a:r>
              <a:rPr lang="ru-RU" sz="2800" b="1" u="sng" dirty="0">
                <a:solidFill>
                  <a:schemeClr val="accent1">
                    <a:lumMod val="50000"/>
                  </a:schemeClr>
                </a:solidFill>
                <a:latin typeface="Times New Roman" panose="02020603050405020304" pitchFamily="18" charset="0"/>
                <a:cs typeface="Times New Roman" panose="02020603050405020304" pitchFamily="18" charset="0"/>
              </a:rPr>
              <a:t>Типы школьных конфликтов, с которыми работает куратор  СШМП:</a:t>
            </a:r>
          </a:p>
          <a:p>
            <a:pPr marL="45720" indent="0" algn="ctr">
              <a:spcBef>
                <a:spcPts val="0"/>
              </a:spcBef>
              <a:buNone/>
            </a:pPr>
            <a:endParaRPr lang="ru-RU" sz="2400" b="1" dirty="0">
              <a:solidFill>
                <a:schemeClr val="accent5">
                  <a:lumMod val="75000"/>
                </a:schemeClr>
              </a:solidFill>
              <a:latin typeface="Times New Roman" panose="02020603050405020304" pitchFamily="18" charset="0"/>
              <a:cs typeface="Times New Roman" panose="02020603050405020304" pitchFamily="18" charset="0"/>
            </a:endParaRPr>
          </a:p>
          <a:p>
            <a:pPr marL="45720" indent="0" algn="ctr">
              <a:spcBef>
                <a:spcPts val="0"/>
              </a:spcBef>
              <a:buNone/>
            </a:pPr>
            <a:r>
              <a:rPr lang="ru-RU" sz="2600" dirty="0">
                <a:solidFill>
                  <a:schemeClr val="accent5">
                    <a:lumMod val="75000"/>
                  </a:schemeClr>
                </a:solidFill>
                <a:latin typeface="Times New Roman" panose="02020603050405020304" pitchFamily="18" charset="0"/>
                <a:cs typeface="Times New Roman" panose="02020603050405020304" pitchFamily="18" charset="0"/>
              </a:rPr>
              <a:t>Ученик-ученик </a:t>
            </a:r>
            <a:r>
              <a:rPr lang="en-US" sz="2600" dirty="0">
                <a:solidFill>
                  <a:schemeClr val="accent5">
                    <a:lumMod val="75000"/>
                  </a:schemeClr>
                </a:solidFill>
                <a:latin typeface="Times New Roman" panose="02020603050405020304" pitchFamily="18" charset="0"/>
                <a:cs typeface="Times New Roman" panose="02020603050405020304" pitchFamily="18" charset="0"/>
              </a:rPr>
              <a:t>&gt;&gt; </a:t>
            </a:r>
            <a:r>
              <a:rPr lang="ru-RU" sz="2600" dirty="0">
                <a:solidFill>
                  <a:schemeClr val="accent5">
                    <a:lumMod val="75000"/>
                  </a:schemeClr>
                </a:solidFill>
                <a:latin typeface="Times New Roman" panose="02020603050405020304" pitchFamily="18" charset="0"/>
                <a:cs typeface="Times New Roman" panose="02020603050405020304" pitchFamily="18" charset="0"/>
              </a:rPr>
              <a:t>неудачные шутки, драки, сплетни, непонимание, травля…</a:t>
            </a:r>
          </a:p>
          <a:p>
            <a:pPr marL="45720" indent="0" algn="ctr">
              <a:spcBef>
                <a:spcPts val="0"/>
              </a:spcBef>
              <a:buNone/>
            </a:pPr>
            <a:endParaRPr lang="ru-RU" sz="2600" dirty="0">
              <a:solidFill>
                <a:schemeClr val="tx1"/>
              </a:solidFill>
              <a:latin typeface="Times New Roman" panose="02020603050405020304" pitchFamily="18" charset="0"/>
              <a:cs typeface="Times New Roman" panose="02020603050405020304" pitchFamily="18" charset="0"/>
            </a:endParaRPr>
          </a:p>
          <a:p>
            <a:pPr marL="45720" indent="0" algn="ctr">
              <a:spcBef>
                <a:spcPts val="0"/>
              </a:spcBef>
              <a:buNone/>
            </a:pPr>
            <a:r>
              <a:rPr lang="ru-RU" sz="2600" dirty="0">
                <a:solidFill>
                  <a:srgbClr val="C00000"/>
                </a:solidFill>
                <a:latin typeface="Times New Roman" panose="02020603050405020304" pitchFamily="18" charset="0"/>
                <a:cs typeface="Times New Roman" panose="02020603050405020304" pitchFamily="18" charset="0"/>
              </a:rPr>
              <a:t>Ученик-родитель </a:t>
            </a:r>
            <a:r>
              <a:rPr lang="en-US" sz="2600" dirty="0">
                <a:solidFill>
                  <a:srgbClr val="C00000"/>
                </a:solidFill>
                <a:latin typeface="Times New Roman" panose="02020603050405020304" pitchFamily="18" charset="0"/>
                <a:cs typeface="Times New Roman" panose="02020603050405020304" pitchFamily="18" charset="0"/>
              </a:rPr>
              <a:t>&gt;&gt; </a:t>
            </a:r>
            <a:r>
              <a:rPr lang="ru-RU" sz="2600" dirty="0">
                <a:solidFill>
                  <a:srgbClr val="C00000"/>
                </a:solidFill>
                <a:latin typeface="Times New Roman" panose="02020603050405020304" pitchFamily="18" charset="0"/>
                <a:cs typeface="Times New Roman" panose="02020603050405020304" pitchFamily="18" charset="0"/>
              </a:rPr>
              <a:t>подростковый возраст…</a:t>
            </a:r>
          </a:p>
          <a:p>
            <a:pPr marL="45720" indent="0" algn="ctr">
              <a:spcBef>
                <a:spcPts val="0"/>
              </a:spcBef>
              <a:buNone/>
            </a:pPr>
            <a:endParaRPr lang="ru-RU" sz="2600" dirty="0">
              <a:solidFill>
                <a:schemeClr val="tx1"/>
              </a:solidFill>
              <a:latin typeface="Times New Roman" panose="02020603050405020304" pitchFamily="18" charset="0"/>
              <a:cs typeface="Times New Roman" panose="02020603050405020304" pitchFamily="18" charset="0"/>
            </a:endParaRPr>
          </a:p>
          <a:p>
            <a:pPr marL="45720" indent="0" algn="ctr">
              <a:spcBef>
                <a:spcPts val="0"/>
              </a:spcBef>
              <a:buNone/>
            </a:pPr>
            <a:r>
              <a:rPr lang="ru-RU" sz="2600" dirty="0">
                <a:solidFill>
                  <a:srgbClr val="0070C0"/>
                </a:solidFill>
                <a:latin typeface="Times New Roman" panose="02020603050405020304" pitchFamily="18" charset="0"/>
                <a:cs typeface="Times New Roman" panose="02020603050405020304" pitchFamily="18" charset="0"/>
              </a:rPr>
              <a:t>Родитель-родитель </a:t>
            </a:r>
            <a:r>
              <a:rPr lang="en-US" sz="2600" dirty="0">
                <a:solidFill>
                  <a:srgbClr val="0070C0"/>
                </a:solidFill>
                <a:latin typeface="Times New Roman" panose="02020603050405020304" pitchFamily="18" charset="0"/>
                <a:cs typeface="Times New Roman" panose="02020603050405020304" pitchFamily="18" charset="0"/>
              </a:rPr>
              <a:t>&gt;&gt; </a:t>
            </a:r>
            <a:r>
              <a:rPr lang="ru-RU" sz="2600" dirty="0">
                <a:solidFill>
                  <a:srgbClr val="0070C0"/>
                </a:solidFill>
                <a:latin typeface="Times New Roman" panose="02020603050405020304" pitchFamily="18" charset="0"/>
                <a:cs typeface="Times New Roman" panose="02020603050405020304" pitchFamily="18" charset="0"/>
              </a:rPr>
              <a:t>в случае конфликта между детьми…</a:t>
            </a:r>
          </a:p>
          <a:p>
            <a:pPr marL="45720" indent="0" algn="ctr">
              <a:spcBef>
                <a:spcPts val="0"/>
              </a:spcBef>
              <a:buNone/>
            </a:pPr>
            <a:endParaRPr lang="ru-RU" sz="2600" dirty="0">
              <a:solidFill>
                <a:schemeClr val="tx1"/>
              </a:solidFill>
              <a:latin typeface="Times New Roman" panose="02020603050405020304" pitchFamily="18" charset="0"/>
              <a:cs typeface="Times New Roman" panose="02020603050405020304" pitchFamily="18" charset="0"/>
            </a:endParaRPr>
          </a:p>
          <a:p>
            <a:pPr marL="45720" indent="0" algn="ctr">
              <a:spcBef>
                <a:spcPts val="0"/>
              </a:spcBef>
              <a:buNone/>
            </a:pPr>
            <a:r>
              <a:rPr lang="ru-RU" sz="2600" dirty="0">
                <a:solidFill>
                  <a:schemeClr val="tx1"/>
                </a:solidFill>
                <a:latin typeface="Times New Roman" panose="02020603050405020304" pitchFamily="18" charset="0"/>
                <a:cs typeface="Times New Roman" panose="02020603050405020304" pitchFamily="18" charset="0"/>
              </a:rPr>
              <a:t>Многосторонние конфликты (дети, родители, администрация школы)</a:t>
            </a:r>
          </a:p>
          <a:p>
            <a:pPr marL="45720" indent="0" algn="ctr">
              <a:spcBef>
                <a:spcPts val="0"/>
              </a:spcBef>
              <a:buNone/>
            </a:pPr>
            <a:endParaRPr lang="ru-RU" sz="2600" dirty="0">
              <a:solidFill>
                <a:schemeClr val="tx1"/>
              </a:solidFill>
              <a:latin typeface="Times New Roman" panose="02020603050405020304" pitchFamily="18" charset="0"/>
              <a:cs typeface="Times New Roman" panose="02020603050405020304" pitchFamily="18" charset="0"/>
            </a:endParaRPr>
          </a:p>
          <a:p>
            <a:pPr marL="45720" indent="0" algn="ctr">
              <a:spcBef>
                <a:spcPts val="0"/>
              </a:spcBef>
              <a:buNone/>
            </a:pPr>
            <a:r>
              <a:rPr lang="ru-RU" sz="2600" dirty="0">
                <a:solidFill>
                  <a:schemeClr val="tx1"/>
                </a:solidFill>
                <a:latin typeface="Times New Roman" panose="02020603050405020304" pitchFamily="18" charset="0"/>
                <a:cs typeface="Times New Roman" panose="02020603050405020304" pitchFamily="18" charset="0"/>
              </a:rPr>
              <a:t>Сложные многосторонние конфликты между всеми участниками образовательного процесса (дети, родители, педагоги, администрация, органы управления образованием, средства массовой информации и т.д.)</a:t>
            </a:r>
            <a:endParaRPr lang="ru-RU" sz="2600" b="1" dirty="0">
              <a:solidFill>
                <a:schemeClr val="tx1"/>
              </a:solidFill>
              <a:latin typeface="Times New Roman" panose="02020603050405020304" pitchFamily="18" charset="0"/>
              <a:cs typeface="Times New Roman" panose="02020603050405020304" pitchFamily="18" charset="0"/>
            </a:endParaRPr>
          </a:p>
        </p:txBody>
      </p:sp>
      <p:sp>
        <p:nvSpPr>
          <p:cNvPr id="7" name="Прямоугольник 6">
            <a:extLst>
              <a:ext uri="{FF2B5EF4-FFF2-40B4-BE49-F238E27FC236}">
                <a16:creationId xmlns:a16="http://schemas.microsoft.com/office/drawing/2014/main" id="{A32C3A1B-1510-41F0-B4D3-DEFF4DCD89D1}"/>
              </a:ext>
            </a:extLst>
          </p:cNvPr>
          <p:cNvSpPr/>
          <p:nvPr/>
        </p:nvSpPr>
        <p:spPr>
          <a:xfrm>
            <a:off x="9390811" y="6077580"/>
            <a:ext cx="2363980" cy="276999"/>
          </a:xfrm>
          <a:prstGeom prst="rect">
            <a:avLst/>
          </a:prstGeom>
        </p:spPr>
        <p:txBody>
          <a:bodyPr wrap="none">
            <a:spAutoFit/>
          </a:bodyPr>
          <a:lstStyle/>
          <a:p>
            <a:r>
              <a:rPr lang="ru-RU" sz="1200" dirty="0">
                <a:solidFill>
                  <a:srgbClr val="000000"/>
                </a:solidFill>
                <a:latin typeface="Times New Roman" panose="02020603050405020304" pitchFamily="18" charset="0"/>
                <a:ea typeface="Helvetica Neue"/>
              </a:rPr>
              <a:t>Авторское право Горшенина Е.В.</a:t>
            </a:r>
            <a:endParaRPr lang="ru-RU" sz="1200" dirty="0"/>
          </a:p>
        </p:txBody>
      </p:sp>
      <p:pic>
        <p:nvPicPr>
          <p:cNvPr id="8" name="Picture 2">
            <a:extLst>
              <a:ext uri="{FF2B5EF4-FFF2-40B4-BE49-F238E27FC236}">
                <a16:creationId xmlns:a16="http://schemas.microsoft.com/office/drawing/2014/main" id="{2DFBE1DE-6516-4C53-B5AB-B7812FFD0C1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67382" y="6077580"/>
            <a:ext cx="238125" cy="257175"/>
          </a:xfrm>
          <a:prstGeom prst="rect">
            <a:avLst/>
          </a:prstGeom>
          <a:noFill/>
        </p:spPr>
      </p:pic>
    </p:spTree>
    <p:extLst>
      <p:ext uri="{BB962C8B-B14F-4D97-AF65-F5344CB8AC3E}">
        <p14:creationId xmlns:p14="http://schemas.microsoft.com/office/powerpoint/2010/main" val="3398172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Океан 16 x 9">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6308758_TF02895256.potx" id="{0D5CB4BB-E234-43FC-8270-85436C57C46F}" vid="{643B7369-305E-44FF-9288-DDF9D042A565}"/>
    </a:ext>
  </a:extLst>
</a:theme>
</file>

<file path=ppt/theme/theme2.xml><?xml version="1.0" encoding="utf-8"?>
<a:theme xmlns:a="http://schemas.openxmlformats.org/drawingml/2006/main" name="Тема Office">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Тема Office">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Презентация в оформлении морских волн (широкоэкранный формат)</Template>
  <TotalTime>7943</TotalTime>
  <Words>460</Words>
  <Application>Microsoft Office PowerPoint</Application>
  <PresentationFormat>Широкоэкранный</PresentationFormat>
  <Paragraphs>109</Paragraphs>
  <Slides>19</Slides>
  <Notes>17</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19</vt:i4>
      </vt:variant>
    </vt:vector>
  </HeadingPairs>
  <TitlesOfParts>
    <vt:vector size="24" baseType="lpstr">
      <vt:lpstr>Arial</vt:lpstr>
      <vt:lpstr>Georgia</vt:lpstr>
      <vt:lpstr>Times New Roman</vt:lpstr>
      <vt:lpstr>Wingdings</vt:lpstr>
      <vt:lpstr>Океан 16 x 9</vt:lpstr>
      <vt:lpstr>Служба школьной медиации (примирения)  в системе психологической службы образовательной организации:  отличительные особенности и условия эффективности</vt:lpstr>
      <vt:lpstr>Горшенина Екатерина Вячеславовна медиатор (тренер-медиатор) психолог, юрист  Помощник Уполномоченного по правам ребёнка в Краснодарском крае по  г. Сочи   Руководитель Детской городской службы примирения г. Сочи (с 2021 года)  Педагог-психолог, руководитель службы школьной медиации (примирения)  МОБУ гимназия № 6 г. Сочи им. Зорина Ф.М. (с 2018 года)        Руководитель Центра переговоров и разрешения конфликтов (медиации) при Союзе «Торгово-промышленная палата города Сочи» (с 2021 года)             Президент Ассоциации «Центр переговоров, медиации и примирения»  (с 2020 года)</vt:lpstr>
      <vt:lpstr> Основная цель СШМП      Воспитание культуры поведения в конфликте в школе с помощью  детско-взрослой команды и  с использованием восстановительных технологий</vt:lpstr>
      <vt:lpstr>  Правовая основа Распоряжение Правительства РФ от 23.01.2021г. № 122-р. План основных мероприятий до 2027 года в рамках Десятилетия детства.   Письмо Министерства просвещения РФ от 28.04.2020г. № ДГ-375/07 «О направлении методических рекомендаций по развитию сети служб медиации (примирения) в образовательных организациях и в организациях для детей-сирот и детей, оставшихся без попечения родителей».   Рекомендации Министерства просвещения РФ от 29.11.2019 года № 07-8344 «Методические рекомендации, содержащие порядок действий органов и учреждений системы профилактики безнадзорности и правонарушений несовершеннолетних с использованием восстановительного подхода в случаях отказов родителей (законных представителей) несовершеннолетних от предлагаемых мероприятий в рамках проводимой индивидуальной профилактической работы».   Межведомственный план комплексных мероприятий по реализации Концепции развития сети служб медиации в целях реализации восстановительного правосудия в отношении детей, в том числе, совершивших общественно опасные деяние, но не достигших возраста, с которого наступает уголовная ответственность в Российской Федерации, до 2025 года. Утверждён Правительственной комиссией по делам несовершеннолетних и защите их прав 25.09.2019г.   Стратегия развития воспитания в Российской Федерации на период до 2025 года. Распоряжение Правительства РФ от 29.05.2015 № 996-р. </vt:lpstr>
      <vt:lpstr>Служба школьной медиации (примирения) Условия эффективного функционирования:  1. Организационные: понимание и согласие администрации школы Наличие всех необходимых документов (приказ, положение, план работы на год, состав)  2. Методические: методические рекомендации, учебные пособия для проведения примирительных встреч и обучения школьников-волонтёров, качественное обучение самого куратора.  3. Профессиональные и личностные качества медиатора: нейтральность, безоценочность, доброжелательность… </vt:lpstr>
      <vt:lpstr> Психологическая служба образовательной организации  (на примере Гимназии № 6 г. Сочи) Место службы медиации в гимназии          </vt:lpstr>
      <vt:lpstr> Медиативный (восстановительный) подход         </vt:lpstr>
      <vt:lpstr>Презентация PowerPoint</vt:lpstr>
      <vt:lpstr>Презентация PowerPoint</vt:lpstr>
      <vt:lpstr> Какой самый частый способ реагирования на конфликты в школе?     </vt:lpstr>
      <vt:lpstr>Презентация PowerPoint</vt:lpstr>
      <vt:lpstr>Презентация PowerPoint</vt:lpstr>
      <vt:lpstr>Презентация PowerPoint</vt:lpstr>
      <vt:lpstr>Для педагогов и родителей</vt:lpstr>
      <vt:lpstr>  </vt:lpstr>
      <vt:lpstr>Восстановительные вопросы   На кого и как повлияли твои действия? Что тебя больше задело в этой ситуации? Что для тебя самое важное в этой ситуации? Что для тебя самое худшее в этой ситуации? О чем ты думал (думала) тогда, находясь в этой ситуации? Что ты думаешь сейчас? </vt:lpstr>
      <vt:lpstr>Восстановительные вопросы   Как ты сейчас относишься к случившемуся? Как ты думаешь, насколько это нужно (важно) другой стороне? Как ты думаешь, что он (она) чувствует в этой ситуации? Пытался ли сам (сама) найти выход? Если да, то как? Какой вред причинен? Какие варианты заглаживания вреда ты видишь?</vt:lpstr>
      <vt:lpstr>Восстановительные вопросы Что ты можешь сделать, чтобы исправить ситуацию? Что  исправит ситуацию, на твой взгляд? Почему для тебя это важно? Что может быть дальше, если ничего не менять? Какие последствия могут быть? Что ты можешь сделать, чтобы такое не повторилось? Готов ли ты сохранить отношения? Какие у тебя планы на будущее? Как может эта ситуация отразиться на твоём будущем?</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Самостоятельные решения детей и подростков или откуда берутся безответственные взрослые</dc:title>
  <dc:creator>Екатерина</dc:creator>
  <cp:lastModifiedBy>Екатерина</cp:lastModifiedBy>
  <cp:revision>101</cp:revision>
  <dcterms:created xsi:type="dcterms:W3CDTF">2021-09-12T16:39:13Z</dcterms:created>
  <dcterms:modified xsi:type="dcterms:W3CDTF">2022-01-02T15:19:28Z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