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F35944-A0B8-4A1C-BCC3-3A07FF27898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AEC377-3A8A-4A87-9C1F-E326A8E87E4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1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небо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36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7CFDF-C653-4754-98E6-9F6D9C892D05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625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C1876-9168-4A26-8D0C-790FE7DECDCD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65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C16B9-6AD0-4B72-B83A-EEBE77B04080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08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878EB-3D3D-45B1-902F-BBFD6D84A71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55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697B-2EAA-44F6-AC1B-9FFFDB4913A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93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FBC0B-9D1F-47A4-AB54-B5A29B750DEC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37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F9762-4988-46DF-B407-1D6F983FD222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88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B11BE-8814-4403-B2D8-CFC8D5D61B51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22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3F184-FFFE-42EC-8EDA-51D9CD1A405B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89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EA49B-CCF9-48A6-887A-A55AE8A49A0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61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8" name="вода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D5C8BE9-0404-49B6-80C8-97167A2D586E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2114" y="370115"/>
            <a:ext cx="10029529" cy="5687642"/>
          </a:xfrm>
        </p:spPr>
        <p:txBody>
          <a:bodyPr rtlCol="0"/>
          <a:lstStyle/>
          <a:p>
            <a:r>
              <a:rPr lang="ru-RU" sz="1200" b="1" dirty="0" smtClean="0"/>
              <a:t>Нормативно-правовые и методические основы деятельности школьной службы медиации</a:t>
            </a:r>
            <a:br>
              <a:rPr lang="ru-RU" sz="1200" b="1" dirty="0" smtClean="0"/>
            </a:br>
            <a:r>
              <a:rPr lang="ru-RU" sz="1200" b="1" dirty="0" smtClean="0"/>
              <a:t>Школьная медиация основывается на правовых источниках, таких как: </a:t>
            </a:r>
            <a:br>
              <a:rPr lang="ru-RU" sz="1200" b="1" dirty="0" smtClean="0"/>
            </a:br>
            <a:r>
              <a:rPr lang="ru-RU" sz="1200" dirty="0" smtClean="0"/>
              <a:t>Конституция Российской Федерации; </a:t>
            </a:r>
            <a:br>
              <a:rPr lang="ru-RU" sz="1200" dirty="0" smtClean="0"/>
            </a:br>
            <a:r>
              <a:rPr lang="ru-RU" sz="1200" dirty="0" smtClean="0"/>
              <a:t>Гражданский кодекс Российской Федерации; </a:t>
            </a:r>
            <a:br>
              <a:rPr lang="ru-RU" sz="1200" dirty="0" smtClean="0"/>
            </a:br>
            <a:r>
              <a:rPr lang="ru-RU" sz="1200" dirty="0" smtClean="0"/>
              <a:t>Федеральный закон от 24.07.1998 г. № 124-ФЗ «Об основных гарантиях прав ребенка в Российской Федерации»; </a:t>
            </a:r>
            <a:br>
              <a:rPr lang="ru-RU" sz="1200" dirty="0" smtClean="0"/>
            </a:br>
            <a:r>
              <a:rPr lang="ru-RU" sz="1200" dirty="0" smtClean="0"/>
              <a:t>Федеральный закон от 29.12.2012 г. № 273; </a:t>
            </a:r>
            <a:br>
              <a:rPr lang="ru-RU" sz="1200" dirty="0" smtClean="0"/>
            </a:br>
            <a:r>
              <a:rPr lang="ru-RU" sz="1200" dirty="0" smtClean="0"/>
              <a:t>ФЗ «Об образовании в Российской Федерации»; </a:t>
            </a:r>
            <a:br>
              <a:rPr lang="ru-RU" sz="1200" dirty="0" smtClean="0"/>
            </a:br>
            <a:r>
              <a:rPr lang="ru-RU" sz="1200" dirty="0" smtClean="0"/>
              <a:t>Федеральный закон от 27.07.2010 г. № 193 – ФЗ «Об альтернативной процедуре урегулирования споров с участием посредника (процедуре медиации)»; </a:t>
            </a:r>
            <a:br>
              <a:rPr lang="ru-RU" sz="1200" dirty="0" smtClean="0"/>
            </a:br>
            <a:r>
              <a:rPr lang="ru-RU" sz="1200" dirty="0" smtClean="0"/>
              <a:t>Федеральный закон от 24.06.1999 г. № 120 – ФЗ «Об основах системы профилактики безнадзорности и правонарушений несовершеннолетних» – Конвенция о правах ребенка; </a:t>
            </a:r>
            <a:br>
              <a:rPr lang="ru-RU" sz="1200" dirty="0" smtClean="0"/>
            </a:br>
            <a:r>
              <a:rPr lang="ru-RU" sz="1200" dirty="0" smtClean="0"/>
              <a:t>Конвенции о защите прав детей и сотрудничестве, заключенные в г. Гааге, 1980, 1996, 2007 гг.; </a:t>
            </a:r>
            <a:br>
              <a:rPr lang="ru-RU" sz="1200" dirty="0" smtClean="0"/>
            </a:br>
            <a:r>
              <a:rPr lang="ru-RU" sz="1200" dirty="0" smtClean="0"/>
              <a:t>Указ президента РФ от 1 июня 2012 г № 761 «О Национальной стратегии действий в интересах детей 2012-2017 гг.» (с изменениями в 2018г); </a:t>
            </a:r>
            <a:br>
              <a:rPr lang="ru-RU" sz="1200" dirty="0" smtClean="0"/>
            </a:br>
            <a:r>
              <a:rPr lang="ru-RU" sz="1200" dirty="0" smtClean="0"/>
              <a:t>«План первоочередных мероприятий до 2014 г. по реализации важнейших положений Национальной стратегии действий в интересах детей на 2018 – 2020 гг.»; </a:t>
            </a:r>
            <a:br>
              <a:rPr lang="ru-RU" sz="1200" dirty="0" smtClean="0"/>
            </a:br>
            <a:r>
              <a:rPr lang="ru-RU" sz="1200" dirty="0" smtClean="0"/>
              <a:t>Распоряжение Правительства, РФ № 1430-р от 30.07.2014 в котором утверждена Концепция развития сети служб медиации до 2017 г. (с изменениями в 2018г); </a:t>
            </a:r>
            <a:br>
              <a:rPr lang="ru-RU" sz="1200" dirty="0" smtClean="0"/>
            </a:br>
            <a:r>
              <a:rPr lang="ru-RU" sz="1200" dirty="0" smtClean="0"/>
              <a:t>Приказ Министерства образования и науки России от 17.12.2010 N 1897 (ред. от 31.12.2015) «Об утверждении федерального государственного образовательного стандарта основного общего образования» (Зарегистрировано в Минюсте России 01.02.2011 N 19644); </a:t>
            </a:r>
            <a:br>
              <a:rPr lang="ru-RU" sz="1200" dirty="0" smtClean="0"/>
            </a:br>
            <a:r>
              <a:rPr lang="ru-RU" sz="1200" dirty="0" smtClean="0"/>
              <a:t>Письмо министерства образования и науки Российской Федерации от 18.11.2013 г. № ВК-844/07 «О направлении методических рекомендаций по организации служб школьной медиации»; </a:t>
            </a:r>
            <a:br>
              <a:rPr lang="ru-RU" sz="1200" dirty="0" smtClean="0"/>
            </a:br>
            <a:r>
              <a:rPr lang="ru-RU" sz="1200" dirty="0" smtClean="0"/>
              <a:t>Указ Президента РФ от 01.06.2012 N 761 «О Национальной стратегии действий в интересах детей на 2012 – 2017 г.» (с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 в 2018 г); </a:t>
            </a:r>
            <a:br>
              <a:rPr lang="ru-RU" sz="1200" dirty="0" smtClean="0"/>
            </a:br>
            <a:r>
              <a:rPr lang="ru-RU" sz="1200" dirty="0" smtClean="0"/>
              <a:t>Методические рекомендации по организации служб школьной медиации», направленным письмом Министерства образования и науки России от 18.11.2013 № BK-844/07; </a:t>
            </a:r>
            <a:br>
              <a:rPr lang="ru-RU" sz="1200" dirty="0" smtClean="0"/>
            </a:br>
            <a:r>
              <a:rPr lang="ru-RU" sz="1200" dirty="0" smtClean="0"/>
              <a:t>Постановление Правительства РФ от 03.12.2010 N 969 «О программе подготовки медиаторов»; </a:t>
            </a:r>
            <a:br>
              <a:rPr lang="ru-RU" sz="1200" dirty="0" smtClean="0"/>
            </a:br>
            <a:r>
              <a:rPr lang="ru-RU" sz="1200" dirty="0" smtClean="0"/>
              <a:t>Письмо Министерства образования и науки России от 18.12.2015 N 07-4317 «О направлении методических рекомендаций»; </a:t>
            </a:r>
            <a:br>
              <a:rPr lang="ru-RU" sz="1200" dirty="0" smtClean="0"/>
            </a:br>
            <a:r>
              <a:rPr lang="ru-RU" sz="1200" dirty="0" smtClean="0"/>
              <a:t>Приказ Министерства образования и науки России от 14.02.2011 N 187 «Об утверждении программы подготовки медиаторов». </a:t>
            </a:r>
            <a:br>
              <a:rPr lang="ru-RU" sz="1200" dirty="0" smtClean="0"/>
            </a:br>
            <a:r>
              <a:rPr lang="ru-RU" sz="1200" b="1" dirty="0" smtClean="0"/>
              <a:t>Локальные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>Приказ о создании службы школьной медиации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Положение о школьной службе медиации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План работы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03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Океан 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8758_TF02895256.potx" id="{0D5CB4BB-E234-43FC-8270-85436C57C46F}" vid="{643B7369-305E-44FF-9288-DDF9D042A565}"/>
    </a:ext>
  </a:extLst>
</a:theme>
</file>

<file path=ppt/theme/theme2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оформлении морских волн (широкоэкранный формат)</Template>
  <TotalTime>7947</TotalTime>
  <Words>9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 16 x 9</vt:lpstr>
      <vt:lpstr>Нормативно-правовые и методические основы деятельности школьной службы медиации Школьная медиация основывается на правовых источниках, таких как:  Конституция Российской Федерации;  Гражданский кодекс Российской Федерации;  Федеральный закон от 24.07.1998 г. № 124-ФЗ «Об основных гарантиях прав ребенка в Российской Федерации»;  Федеральный закон от 29.12.2012 г. № 273;  ФЗ «Об образовании в Российской Федерации»;  Федеральный закон от 27.07.2010 г. № 193 – ФЗ «Об альтернативной процедуре урегулирования споров с участием посредника (процедуре медиации)»;  Федеральный закон от 24.06.1999 г. № 120 – ФЗ «Об основах системы профилактики безнадзорности и правонарушений несовершеннолетних» – Конвенция о правах ребенка;  Конвенции о защите прав детей и сотрудничестве, заключенные в г. Гааге, 1980, 1996, 2007 гг.;  Указ президента РФ от 1 июня 2012 г № 761 «О Национальной стратегии действий в интересах детей 2012-2017 гг.» (с изменениями в 2018г);  «План первоочередных мероприятий до 2014 г. по реализации важнейших положений Национальной стратегии действий в интересах детей на 2018 – 2020 гг.»;  Распоряжение Правительства, РФ № 1430-р от 30.07.2014 в котором утверждена Концепция развития сети служб медиации до 2017 г. (с изменениями в 2018г);  Приказ Министерства образования и науки России от 17.12.2010 N 1897 (ред. от 31.12.2015) «Об утверждении федерального государственного образовательного стандарта основного общего образования» (Зарегистрировано в Минюсте России 01.02.2011 N 19644);  Письмо министерства образования и науки Российской Федерации от 18.11.2013 г. № ВК-844/07 «О направлении методических рекомендаций по организации служб школьной медиации»;  Указ Президента РФ от 01.06.2012 N 761 «О Национальной стратегии действий в интересах детей на 2012 – 2017 г.» (с изм. в 2018 г);  Методические рекомендации по организации служб школьной медиации», направленным письмом Министерства образования и науки России от 18.11.2013 № BK-844/07;  Постановление Правительства РФ от 03.12.2010 N 969 «О программе подготовки медиаторов»;  Письмо Министерства образования и науки России от 18.12.2015 N 07-4317 «О направлении методических рекомендаций»;  Приказ Министерства образования и науки России от 14.02.2011 N 187 «Об утверждении программы подготовки медиаторов».  Локальные  Приказ о создании службы школьной медиации Положение о школьной службе медиации План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решения детей и подростков или откуда берутся безответственные взрослые</dc:title>
  <dc:creator>Екатерина</dc:creator>
  <cp:lastModifiedBy>SPUTNIK26</cp:lastModifiedBy>
  <cp:revision>102</cp:revision>
  <dcterms:created xsi:type="dcterms:W3CDTF">2021-09-12T16:39:13Z</dcterms:created>
  <dcterms:modified xsi:type="dcterms:W3CDTF">2023-04-12T12:11:59Z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