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4"/>
  </p:notesMasterIdLst>
  <p:handoutMasterIdLst>
    <p:handoutMasterId r:id="rId5"/>
  </p:handoutMasterIdLst>
  <p:sldIdLst>
    <p:sldId id="271" r:id="rId2"/>
    <p:sldId id="272" r:id="rId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F35944-A0B8-4A1C-BCC3-3A07FF278983}" type="datetime1">
              <a:rPr lang="ru-RU" smtClean="0"/>
              <a:pPr rtl="0"/>
              <a:t>12.04.2023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AEC377-3A8A-4A87-9C1F-E326A8E87E43}" type="datetime1">
              <a:rPr lang="ru-RU" smtClean="0"/>
              <a:pPr rtl="0"/>
              <a:t>12.04.2023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415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небо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87CFDF-C653-4754-98E6-9F6D9C892D05}" type="datetime1">
              <a:rPr lang="ru-RU" smtClean="0"/>
              <a:pPr rtl="0"/>
              <a:t>12.04.2023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0C1876-9168-4A26-8D0C-790FE7DECDCD}" type="datetime1">
              <a:rPr lang="ru-RU" smtClean="0"/>
              <a:pPr rtl="0"/>
              <a:t>12.04.2023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AC16B9-6AD0-4B72-B83A-EEBE77B04080}" type="datetime1">
              <a:rPr lang="ru-RU" smtClean="0"/>
              <a:pPr rtl="0"/>
              <a:t>12.04.2023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878EB-3D3D-45B1-902F-BBFD6D84A71A}" type="datetime1">
              <a:rPr lang="ru-RU" smtClean="0"/>
              <a:pPr rtl="0"/>
              <a:t>12.04.2023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DA697B-2EAA-44F6-AC1B-9FFFDB4913AA}" type="datetime1">
              <a:rPr lang="ru-RU" smtClean="0"/>
              <a:pPr rtl="0"/>
              <a:t>12.04.2023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8FBC0B-9D1F-47A4-AB54-B5A29B750DEC}" type="datetime1">
              <a:rPr lang="ru-RU" smtClean="0"/>
              <a:pPr rtl="0"/>
              <a:t>12.04.2023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3F9762-4988-46DF-B407-1D6F983FD222}" type="datetime1">
              <a:rPr lang="ru-RU" smtClean="0"/>
              <a:pPr rtl="0"/>
              <a:t>12.04.2023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CB11BE-8814-4403-B2D8-CFC8D5D61B51}" type="datetime1">
              <a:rPr lang="ru-RU" smtClean="0"/>
              <a:pPr rtl="0"/>
              <a:t>12.04.2023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53F184-FFFE-42EC-8EDA-51D9CD1A405B}" type="datetime1">
              <a:rPr lang="ru-RU" smtClean="0"/>
              <a:pPr rtl="0"/>
              <a:t>12.04.2023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7EA49B-CCF9-48A6-887A-A55AE8A49A03}" type="datetime1">
              <a:rPr lang="ru-RU" smtClean="0"/>
              <a:pPr rtl="0"/>
              <a:t>12.04.2023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ru-RU" dirty="0"/>
          </a:p>
        </p:txBody>
      </p:sp>
      <p:sp>
        <p:nvSpPr>
          <p:cNvPr id="8" name="вода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D5C8BE9-0404-49B6-80C8-97167A2D586E}" type="datetime1">
              <a:rPr lang="ru-RU" smtClean="0"/>
              <a:pPr rtl="0"/>
              <a:t>12.04.2023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4257" y="1023258"/>
            <a:ext cx="9535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  <p:pic>
        <p:nvPicPr>
          <p:cNvPr id="1026" name="Picture 2" descr="C:\Users\SPUTNIK26\Desktop\приказ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661" y="1004739"/>
            <a:ext cx="2720638" cy="374143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0234" y="156319"/>
            <a:ext cx="9509759" cy="5512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Документация СШМ</a:t>
            </a:r>
            <a:endParaRPr lang="ru-RU" sz="3200" b="1" dirty="0"/>
          </a:p>
        </p:txBody>
      </p:sp>
      <p:pic>
        <p:nvPicPr>
          <p:cNvPr id="1027" name="Picture 3" descr="C:\Users\SPUTNIK26\Desktop\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1752" y="1064968"/>
            <a:ext cx="2637163" cy="3626638"/>
          </a:xfrm>
          <a:prstGeom prst="rect">
            <a:avLst/>
          </a:prstGeom>
          <a:noFill/>
        </p:spPr>
      </p:pic>
      <p:pic>
        <p:nvPicPr>
          <p:cNvPr id="1028" name="Picture 4" descr="C:\Users\SPUTNIK26\Desktop\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5714" y="1085802"/>
            <a:ext cx="2634635" cy="3623161"/>
          </a:xfrm>
          <a:prstGeom prst="rect">
            <a:avLst/>
          </a:prstGeom>
          <a:noFill/>
        </p:spPr>
      </p:pic>
      <p:pic>
        <p:nvPicPr>
          <p:cNvPr id="1029" name="Picture 5" descr="C:\Users\SPUTNIK26\Desktop\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79017" y="1097280"/>
            <a:ext cx="2537049" cy="3488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5036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PUTNIK26\Desktop\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538" y="739239"/>
            <a:ext cx="3309485" cy="4551218"/>
          </a:xfrm>
          <a:prstGeom prst="rect">
            <a:avLst/>
          </a:prstGeom>
          <a:noFill/>
        </p:spPr>
      </p:pic>
      <p:pic>
        <p:nvPicPr>
          <p:cNvPr id="2051" name="Picture 3" descr="C:\Users\SPUTNIK26\Desktop\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9050" y="723896"/>
            <a:ext cx="3296893" cy="4533903"/>
          </a:xfrm>
          <a:prstGeom prst="rect">
            <a:avLst/>
          </a:prstGeom>
          <a:noFill/>
        </p:spPr>
      </p:pic>
      <p:pic>
        <p:nvPicPr>
          <p:cNvPr id="2052" name="Picture 4" descr="C:\Users\SPUTNIK26\Desktop\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7835" y="772886"/>
            <a:ext cx="3247224" cy="44655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Океан 16 x 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6308758_TF02895256.potx" id="{0D5CB4BB-E234-43FC-8270-85436C57C46F}" vid="{643B7369-305E-44FF-9288-DDF9D042A565}"/>
    </a:ext>
  </a:extLst>
</a:theme>
</file>

<file path=ppt/theme/theme2.xml><?xml version="1.0" encoding="utf-8"?>
<a:theme xmlns:a="http://schemas.openxmlformats.org/drawingml/2006/main" name="Тема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8045</TotalTime>
  <Words>3</Words>
  <Application>Microsoft Office PowerPoint</Application>
  <PresentationFormat>Произвольный</PresentationFormat>
  <Paragraphs>2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Океан 16 x 9</vt:lpstr>
      <vt:lpstr>Документация СШМ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Самостоятельные решения детей и подростков или откуда берутся безответственные взрослые</dc:title>
  <dc:creator>Екатерина</dc:creator>
  <cp:lastModifiedBy>SPUTNIK26</cp:lastModifiedBy>
  <cp:revision>114</cp:revision>
  <dcterms:created xsi:type="dcterms:W3CDTF">2021-09-12T16:39:13Z</dcterms:created>
  <dcterms:modified xsi:type="dcterms:W3CDTF">2023-04-12T14:25:51Z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