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69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660"/>
  </p:normalViewPr>
  <p:slideViewPr>
    <p:cSldViewPr>
      <p:cViewPr>
        <p:scale>
          <a:sx n="75" d="100"/>
          <a:sy n="75" d="100"/>
        </p:scale>
        <p:origin x="-172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27432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ЭФФЕКТИВНЫЕ МЕТОДЫ успешного общения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52600" y="5105400"/>
            <a:ext cx="6480048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книге Брайна Трейси </a:t>
            </a:r>
          </a:p>
          <a:p>
            <a:endParaRPr lang="ru-RU" sz="2400" dirty="0"/>
          </a:p>
        </p:txBody>
      </p:sp>
      <p:pic>
        <p:nvPicPr>
          <p:cNvPr id="4" name="Рисунок 3" descr="E:\Documents and Settings\Admin\Рабочий стол\Медиатор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5219065"/>
            <a:ext cx="1171575" cy="163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14356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Как только потребность удовлетворена 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она уже не является мотиватором.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А.Маслоу)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643050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Помните, что ключевой фактор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успешного общения - нравиться людям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Б. Трейси)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905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Элементы общения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610600" cy="4525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Характер, нрав человека (</a:t>
            </a:r>
            <a:r>
              <a:rPr lang="ru-RU" i="1" u="sng" dirty="0" smtClean="0"/>
              <a:t>этос</a:t>
            </a:r>
            <a:r>
              <a:rPr lang="ru-RU" dirty="0" smtClean="0"/>
              <a:t> -Аристотель)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Эмоция человека (</a:t>
            </a:r>
            <a:r>
              <a:rPr lang="ru-RU" i="1" u="sng" dirty="0" smtClean="0"/>
              <a:t>пафос</a:t>
            </a:r>
            <a:r>
              <a:rPr lang="ru-RU" dirty="0" smtClean="0"/>
              <a:t> – Аристотель)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Слова, используемые для убеждения (</a:t>
            </a:r>
            <a:r>
              <a:rPr lang="ru-RU" i="1" u="sng" dirty="0" smtClean="0"/>
              <a:t>логос</a:t>
            </a:r>
            <a:r>
              <a:rPr lang="ru-RU" dirty="0" smtClean="0"/>
              <a:t> - Аристотель)</a:t>
            </a:r>
          </a:p>
          <a:p>
            <a:pPr marL="550926" indent="-514350"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(55% передается языком тела, 38% тон, 7% слова- результаты исследования Калифорнийского университета  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Психологические особенности собеседников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10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 типа людей</a:t>
            </a:r>
          </a:p>
          <a:p>
            <a:r>
              <a:rPr lang="ru-RU" dirty="0" smtClean="0"/>
              <a:t>Интроверты (погруженные в себя)</a:t>
            </a:r>
          </a:p>
          <a:p>
            <a:r>
              <a:rPr lang="ru-RU" dirty="0" smtClean="0"/>
              <a:t>Экстраверты (стремящиеся к активному общению)</a:t>
            </a:r>
          </a:p>
          <a:p>
            <a:pPr>
              <a:buNone/>
            </a:pPr>
            <a:r>
              <a:rPr lang="ru-RU" dirty="0" smtClean="0"/>
              <a:t>4 группы темперамента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Сангвиник</a:t>
            </a:r>
            <a:r>
              <a:rPr lang="ru-RU" dirty="0" smtClean="0"/>
              <a:t> (прирожденный директор- экстраверт, ориентированный на задачу)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Холерик</a:t>
            </a:r>
            <a:r>
              <a:rPr lang="ru-RU" dirty="0" smtClean="0"/>
              <a:t> (артист-экстраверт, ориентированный на людей)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Флегматик</a:t>
            </a:r>
            <a:r>
              <a:rPr lang="ru-RU" dirty="0" smtClean="0"/>
              <a:t> (аналитик – интроверт, ориентированный на задачу)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Меланхолик</a:t>
            </a:r>
            <a:r>
              <a:rPr lang="ru-RU" dirty="0" smtClean="0"/>
              <a:t> (художник – интроверт, ориентированный на людей)</a:t>
            </a:r>
          </a:p>
          <a:p>
            <a:pPr marL="550926" indent="-514350">
              <a:buFont typeface="+mj-lt"/>
              <a:buAutoNum type="arabicPeriod"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Роль имиджа в общении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458200" cy="5410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положительном образе собеседника  - значение имеет абсолютно </a:t>
            </a:r>
            <a:r>
              <a:rPr lang="ru-RU" b="1" i="1" u="sng" dirty="0" smtClean="0"/>
              <a:t>ВСЁ </a:t>
            </a:r>
          </a:p>
          <a:p>
            <a:pPr>
              <a:buNone/>
            </a:pPr>
            <a:r>
              <a:rPr lang="ru-RU" dirty="0" smtClean="0"/>
              <a:t>	(люди анализируют каждое Ваше слово, каждую деталь Вашей одежды, внешности,, всё, что Вы делаете и говорите)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надежным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держать обещания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пунктуальным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подготовленным 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Правило «первого впечатления»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первой встрече люди на 9</a:t>
            </a:r>
            <a:r>
              <a:rPr lang="ru-RU" i="1" u="sng" dirty="0" smtClean="0"/>
              <a:t>5% будут оценивать Вас глазами </a:t>
            </a:r>
            <a:r>
              <a:rPr lang="ru-RU" dirty="0" smtClean="0"/>
              <a:t>(4 секунды)</a:t>
            </a:r>
          </a:p>
          <a:p>
            <a:pPr>
              <a:buNone/>
            </a:pPr>
            <a:r>
              <a:rPr lang="ru-RU" dirty="0" smtClean="0"/>
              <a:t>Первые 30 секунд создается Ваш образ у собеседника, который потом люди будут использовать в дальнейшем общении с Вами.</a:t>
            </a:r>
          </a:p>
          <a:p>
            <a:pPr>
              <a:buNone/>
            </a:pPr>
            <a:r>
              <a:rPr lang="ru-RU" dirty="0" smtClean="0"/>
              <a:t>У Вас только 26 секунд изменить образ, сформированный глазами в первые 4 секунды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839200" cy="8683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</a:t>
            </a:r>
            <a:r>
              <a:rPr lang="ru-RU" sz="4800" b="1" dirty="0" smtClean="0"/>
              <a:t>делового</a:t>
            </a:r>
            <a:r>
              <a:rPr lang="ru-RU" b="1" dirty="0" smtClean="0"/>
              <a:t> общения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24000"/>
            <a:ext cx="8534400" cy="5334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инструмент – </a:t>
            </a:r>
            <a:r>
              <a:rPr lang="ru-RU" u="sng" dirty="0" smtClean="0"/>
              <a:t>разговор с глазу на глаз</a:t>
            </a:r>
          </a:p>
          <a:p>
            <a:r>
              <a:rPr lang="ru-RU" dirty="0" smtClean="0"/>
              <a:t>Второй инструмент  – </a:t>
            </a:r>
            <a:r>
              <a:rPr lang="ru-RU" u="sng" dirty="0" smtClean="0"/>
              <a:t>выступление перед группой людей</a:t>
            </a:r>
          </a:p>
          <a:p>
            <a:r>
              <a:rPr lang="ru-RU" dirty="0" smtClean="0"/>
              <a:t>Третий инструмент  – </a:t>
            </a:r>
            <a:r>
              <a:rPr lang="ru-RU" u="sng" dirty="0" smtClean="0"/>
              <a:t>написание писем и отчетов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6 правил эффективной бизнес-презентации:</a:t>
            </a:r>
          </a:p>
          <a:p>
            <a:pPr>
              <a:buNone/>
            </a:pPr>
            <a:endParaRPr lang="ru-RU" i="1" u="sng" dirty="0" smtClean="0"/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Эффективность речи на 90% обусловлена хорошей подготовкой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Выразите свою основную идею или точку зрения с самого начала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Давайте полное обоснование или конкретные причины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По возможности представьте доказательства и факты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Повторите выводы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Призовите людей к действию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63976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Гендерные особенности общения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41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ЖЕНЩИНЫ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Используют 7 </a:t>
            </a:r>
            <a:r>
              <a:rPr lang="ru-RU" sz="1900" dirty="0" smtClean="0"/>
              <a:t>участков</a:t>
            </a:r>
            <a:r>
              <a:rPr lang="ru-RU" sz="2400" dirty="0" smtClean="0"/>
              <a:t> мозга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Обращают внимание сразу на многие вещи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Говорят уклончиво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100" dirty="0" smtClean="0"/>
              <a:t>Пытаются сделать речь эффективной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Выбирают из списка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Используют слова для установления отношения и воспитания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Прислушиваются</a:t>
            </a:r>
            <a:r>
              <a:rPr lang="ru-RU" sz="2400" dirty="0" smtClean="0"/>
              <a:t> к своим эмоциям и не торопятся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Мотивирует – семья, дети, друзья и отношения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Умеют читать мысли и понимают невербальные сигналы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Более сложны в общении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8200" y="1428736"/>
            <a:ext cx="4495800" cy="5867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000" dirty="0" smtClean="0"/>
              <a:t>		МУЖЧИНЫ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Используют 2 участка мозга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Сосредотачиваются на чем-то одном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Говорят прямо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Говорят то, что приходит в голову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Нуждаются в рекомендациях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Используют слова как инструменты, очень функционально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Быстрые, практичные решения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Мотивирует - успех, статус, власть, результат и достижения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Не умеют читать мысли и не понимают невербальных сигналов, нуждаются в прямом выражении в виде слов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Более просты в общении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24000"/>
            <a:ext cx="8534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эффективного общения нужно помнить !!!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AutoNum type="arabicPeriod"/>
            </a:pPr>
            <a:r>
              <a:rPr lang="ru-RU" i="1" u="sng" dirty="0" smtClean="0"/>
              <a:t>Принцип целесообразности</a:t>
            </a:r>
            <a:r>
              <a:rPr lang="ru-RU" dirty="0" smtClean="0"/>
              <a:t>: люди делают что-либо потому, что это им кажется самым быстрым и простым способом получить то, что они хотят, прямо сейчас, особо не задумываясь о долгосрочных последствиях</a:t>
            </a:r>
          </a:p>
          <a:p>
            <a:pPr marL="550926" indent="-514350">
              <a:buAutoNum type="arabicPeriod"/>
            </a:pPr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 smtClean="0"/>
              <a:t>Ключевой фактор успешного общения- </a:t>
            </a:r>
            <a:r>
              <a:rPr lang="ru-RU" i="1" u="sng" dirty="0" smtClean="0"/>
              <a:t>нравиться людям</a:t>
            </a:r>
            <a:endParaRPr lang="ru-RU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85% вашего успеха, счастья, здоровья, процветания, богатства, профессионального роста, качества семейной  и личной жизни </a:t>
            </a:r>
            <a:r>
              <a:rPr lang="ru-RU" sz="3600" i="1" u="sng" dirty="0" smtClean="0"/>
              <a:t>зависит от  вашей способности эффективно общаться с людьми</a:t>
            </a:r>
            <a:endParaRPr lang="ru-RU" sz="36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общения      </a:t>
            </a:r>
            <a:br>
              <a:rPr lang="ru-RU" b="1" dirty="0" smtClean="0"/>
            </a:br>
            <a:r>
              <a:rPr lang="ru-RU" dirty="0" smtClean="0"/>
              <a:t>Вы хотите: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686800" cy="4800600"/>
          </a:xfrm>
        </p:spPr>
        <p:txBody>
          <a:bodyPr>
            <a:no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Нравиться и мечтаете, чтобы Вас уважали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Чтобы люди считали Вас значимым и важным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Убеждать людей в правоте своей точки зрения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Чтобы люди могли поменять свое решение и начали сотрудничать с Вами и поддерживать Ваши идеи и проекты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быть более сильным и эффективным во всех своих отношениях, как в личных, так и деловых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Мотивация при общении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288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«Человек способен вынести любое «что», если у него есть достаточно большое «зачем» (Ф.Ницше)</a:t>
            </a:r>
          </a:p>
          <a:p>
            <a:pPr>
              <a:buNone/>
            </a:pPr>
            <a:r>
              <a:rPr lang="ru-RU" dirty="0" smtClean="0"/>
              <a:t>Первый фактор мотивации - 	ЭТО ЖЕЛАНИЕ ПОЛУЧИТЬ РЕЗУЛЬТАТ ИЛИ ПРИБЫЛЬ  (материальная или финансовая или эмоциональная прибыль)</a:t>
            </a:r>
          </a:p>
          <a:p>
            <a:pPr>
              <a:buNone/>
            </a:pPr>
            <a:r>
              <a:rPr lang="ru-RU" dirty="0" smtClean="0"/>
              <a:t>Второй фактор мотивации – СТРАХ ПОТЕРИ (физическая или материальная или финансовая или эмоциональная потеря)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4582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Люди </a:t>
            </a:r>
            <a:r>
              <a:rPr lang="ru-RU" u="sng" dirty="0" smtClean="0"/>
              <a:t>в 2,5 раза более мотивированы </a:t>
            </a:r>
            <a:r>
              <a:rPr lang="ru-RU" dirty="0" smtClean="0"/>
              <a:t>на то, чтобы избежать потери, чем на приобретение результата или прибыли.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Иными словами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Если Вы предлагаете человеку </a:t>
            </a:r>
            <a:r>
              <a:rPr lang="ru-RU" dirty="0" smtClean="0"/>
              <a:t>то, о чём он мечтает, </a:t>
            </a:r>
            <a:r>
              <a:rPr lang="ru-RU" dirty="0" smtClean="0"/>
              <a:t>чтобы он сделал </a:t>
            </a:r>
            <a:r>
              <a:rPr lang="ru-RU" dirty="0" smtClean="0"/>
              <a:t>что-то</a:t>
            </a:r>
            <a:r>
              <a:rPr lang="ru-RU" dirty="0" smtClean="0"/>
              <a:t>, у него будет один уровень мотивации, </a:t>
            </a:r>
          </a:p>
          <a:p>
            <a:pPr>
              <a:buNone/>
            </a:pPr>
            <a:r>
              <a:rPr lang="ru-RU" dirty="0" smtClean="0"/>
              <a:t>	но когда Вы ему пригрозите забрать у него </a:t>
            </a:r>
            <a:r>
              <a:rPr lang="ru-RU" dirty="0" smtClean="0"/>
              <a:t>то, что он получил, </a:t>
            </a:r>
            <a:r>
              <a:rPr lang="ru-RU" dirty="0" smtClean="0"/>
              <a:t>если он не сделает этого, его мотивация будет </a:t>
            </a:r>
            <a:r>
              <a:rPr lang="ru-RU" u="sng" dirty="0" smtClean="0"/>
              <a:t>в 2,5 раза выше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14356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/>
              <a:t>Факторы успешного общения-убеждения</a:t>
            </a:r>
            <a:endParaRPr lang="ru-RU" sz="3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05000"/>
            <a:ext cx="8229600" cy="4953000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Авторитет, личная сила 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Позиционирование, репутация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Деятельность, компетентность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Вежливость 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57232"/>
            <a:ext cx="8991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Самый короткий путь к тому, чтобы понравиться людям – 	</a:t>
            </a:r>
            <a:r>
              <a:rPr lang="ru-RU" b="1" u="sng" dirty="0" smtClean="0"/>
              <a:t>дать им  почувствовать свою важность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Признание</a:t>
            </a:r>
            <a:r>
              <a:rPr lang="ru-RU" dirty="0" smtClean="0"/>
              <a:t> (улыбка - безоговорочное признание)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Благодарность</a:t>
            </a:r>
            <a:r>
              <a:rPr lang="ru-RU" dirty="0" smtClean="0"/>
              <a:t> (говорить «спасибо» и за большие и за маленькие дела)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Восхищение </a:t>
            </a:r>
            <a:r>
              <a:rPr lang="ru-RU" dirty="0" smtClean="0"/>
              <a:t>(«Комплименты любят все» А.Линкольн)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Одобрение </a:t>
            </a:r>
            <a:r>
              <a:rPr lang="ru-RU" dirty="0" smtClean="0"/>
              <a:t>(похвала по правилам: будьте точны и действуйте незамедлительно)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Внимание</a:t>
            </a:r>
            <a:r>
              <a:rPr lang="ru-RU" dirty="0" smtClean="0"/>
              <a:t> («Ничего не стоит так дешево, и не ценится так высоко как внимание» пословица)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Умение слушать – большая сила, часто называют белой магией и золотым ключом к общению</a:t>
            </a:r>
          </a:p>
          <a:p>
            <a:pPr>
              <a:buNone/>
            </a:pPr>
            <a:endParaRPr lang="ru-RU" b="1" dirty="0" smtClean="0"/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Слушайте внимательно, наклонитесь чуть вперед и не перебивайте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Возьмите паузу перед ответом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Задавайте уточняющие вопросы («Что Вы имеете ввиду?», «А что Вы сделали потом?», «Как Вам это понравилось?»)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Во время разговора регулярно возвращайтесь назад и пересказывайте услышанное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Сила убеждения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382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Надо помнить всегда, что </a:t>
            </a:r>
            <a:r>
              <a:rPr lang="ru-RU" b="1" u="sng" dirty="0" smtClean="0"/>
              <a:t>люди действуют только в своих интересах, а не в Ваших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Основное правило:</a:t>
            </a:r>
          </a:p>
          <a:p>
            <a:pPr>
              <a:buNone/>
            </a:pPr>
            <a:r>
              <a:rPr lang="ru-RU" dirty="0" smtClean="0"/>
              <a:t>Убеждать людей и влиять на них можно только в том случае, если они считают, что</a:t>
            </a:r>
          </a:p>
          <a:p>
            <a:pPr>
              <a:buNone/>
            </a:pPr>
            <a:r>
              <a:rPr lang="ru-RU" i="1" u="sng" dirty="0" smtClean="0"/>
              <a:t>Вы способны что-то сделать для них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либо если </a:t>
            </a:r>
          </a:p>
          <a:p>
            <a:pPr>
              <a:buNone/>
            </a:pPr>
            <a:r>
              <a:rPr lang="ru-RU" i="1" u="sng" dirty="0" smtClean="0"/>
              <a:t>Вы можете предотвратить что-то неприятное</a:t>
            </a:r>
            <a:r>
              <a:rPr lang="ru-RU" dirty="0" smtClean="0"/>
              <a:t>, что может произойти с ними.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476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ЭФФЕКТИВНЫЕ МЕТОДЫ успешного общения </vt:lpstr>
      <vt:lpstr>Введение</vt:lpstr>
      <vt:lpstr>Цели общения       Вы хотите:</vt:lpstr>
      <vt:lpstr>Мотивация при общении</vt:lpstr>
      <vt:lpstr>Слайд 5</vt:lpstr>
      <vt:lpstr>Факторы успешного общения-убеждения</vt:lpstr>
      <vt:lpstr>Слайд 7</vt:lpstr>
      <vt:lpstr>Слайд 8</vt:lpstr>
      <vt:lpstr>Сила убеждения</vt:lpstr>
      <vt:lpstr>Элементы общения</vt:lpstr>
      <vt:lpstr>Психологические особенности собеседников</vt:lpstr>
      <vt:lpstr>Роль имиджа в общении</vt:lpstr>
      <vt:lpstr>Правило «первого впечатления»</vt:lpstr>
      <vt:lpstr>Виды делового общения</vt:lpstr>
      <vt:lpstr>Гендерные особенности общения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МЕТОДЫ УБЕЖДЕНИЯ</dc:title>
  <dc:creator>123</dc:creator>
  <cp:lastModifiedBy>SPUTNIK26</cp:lastModifiedBy>
  <cp:revision>32</cp:revision>
  <dcterms:created xsi:type="dcterms:W3CDTF">2012-12-01T14:15:04Z</dcterms:created>
  <dcterms:modified xsi:type="dcterms:W3CDTF">2023-04-12T14:48:57Z</dcterms:modified>
</cp:coreProperties>
</file>