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F35944-A0B8-4A1C-BCC3-3A07FF27898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AEC377-3A8A-4A87-9C1F-E326A8E87E4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41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небо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7CFDF-C653-4754-98E6-9F6D9C892D05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C1876-9168-4A26-8D0C-790FE7DECDCD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C16B9-6AD0-4B72-B83A-EEBE77B04080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878EB-3D3D-45B1-902F-BBFD6D84A71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697B-2EAA-44F6-AC1B-9FFFDB4913A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FBC0B-9D1F-47A4-AB54-B5A29B750DEC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F9762-4988-46DF-B407-1D6F983FD222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B11BE-8814-4403-B2D8-CFC8D5D61B51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3F184-FFFE-42EC-8EDA-51D9CD1A405B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EA49B-CCF9-48A6-887A-A55AE8A49A0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8" name="вода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D5C8BE9-0404-49B6-80C8-97167A2D586E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2114" y="3287486"/>
            <a:ext cx="10029529" cy="3423414"/>
          </a:xfrm>
        </p:spPr>
        <p:txBody>
          <a:bodyPr rtlCol="0"/>
          <a:lstStyle/>
          <a:p>
            <a:pPr fontAlgn="t"/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1083" y="174171"/>
            <a:ext cx="1153036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Медиация</a:t>
            </a:r>
            <a:r>
              <a:rPr lang="ru-RU" sz="1600" b="1" dirty="0" smtClean="0"/>
              <a:t> - способ разрешения споров на основе сотрудничества сторон и выработки ими взаимоприемлемого решения при содействии нейтрального и независимого лица - медиатора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>Восстановительный подход - использование в работе с детьми и подростками умений и навыков, направленных на всестороннее восстановление отношений, доверия, осознания произошедшего, признания вины, возмещения материального и морального ущерба.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70C0"/>
                </a:solidFill>
              </a:rPr>
              <a:t>Восстановительные вопросы к виновнику                                                                                            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1. На кого и как повлияли твои действия?</a:t>
            </a:r>
            <a:br>
              <a:rPr lang="ru-RU" sz="1600" b="1" dirty="0" smtClean="0"/>
            </a:br>
            <a:r>
              <a:rPr lang="ru-RU" sz="1600" b="1" dirty="0" smtClean="0"/>
              <a:t>2. Что может быть дальше, если ничего не менять?</a:t>
            </a:r>
            <a:br>
              <a:rPr lang="ru-RU" sz="1600" b="1" dirty="0" smtClean="0"/>
            </a:br>
            <a:r>
              <a:rPr lang="ru-RU" sz="1600" b="1" dirty="0" smtClean="0"/>
              <a:t>3. Как ты сейчас относишься к случившемуся?</a:t>
            </a:r>
            <a:br>
              <a:rPr lang="ru-RU" sz="1600" b="1" dirty="0" smtClean="0"/>
            </a:br>
            <a:r>
              <a:rPr lang="ru-RU" sz="1600" b="1" dirty="0" smtClean="0"/>
              <a:t>4. Что ты можешь сделать, чтобы исправить ситуацию?</a:t>
            </a:r>
            <a:br>
              <a:rPr lang="ru-RU" sz="1600" b="1" dirty="0" smtClean="0"/>
            </a:br>
            <a:r>
              <a:rPr lang="ru-RU" sz="1600" b="1" smtClean="0"/>
              <a:t>5. Что </a:t>
            </a:r>
            <a:r>
              <a:rPr lang="ru-RU" sz="1600" b="1" dirty="0" smtClean="0"/>
              <a:t>ты можешь сделать, чтобы такого не повторилось?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0070C0"/>
                </a:solidFill>
              </a:rPr>
              <a:t>Восстановительные вопросы к </a:t>
            </a:r>
            <a:r>
              <a:rPr lang="ru-RU" sz="1600" b="1" dirty="0" smtClean="0">
                <a:solidFill>
                  <a:srgbClr val="0070C0"/>
                </a:solidFill>
              </a:rPr>
              <a:t>пострадавшему</a:t>
            </a:r>
          </a:p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1. Что тебя больше всего задело в случившемся?</a:t>
            </a:r>
            <a:br>
              <a:rPr lang="ru-RU" sz="1600" b="1" dirty="0" smtClean="0"/>
            </a:br>
            <a:r>
              <a:rPr lang="ru-RU" sz="1600" b="1" dirty="0" smtClean="0"/>
              <a:t>2. Что исправит ситуацию? Почему для тебя это важно?</a:t>
            </a:r>
            <a:br>
              <a:rPr lang="ru-RU" sz="1600" b="1" dirty="0" smtClean="0"/>
            </a:br>
            <a:r>
              <a:rPr lang="ru-RU" sz="1600" b="1" dirty="0" smtClean="0"/>
              <a:t>3. Готов(а) ли ты сохранить нормальные отношения?</a:t>
            </a:r>
            <a:br>
              <a:rPr lang="ru-RU" sz="1600" b="1" dirty="0" smtClean="0"/>
            </a:br>
            <a:r>
              <a:rPr lang="ru-RU" sz="1600" b="1" dirty="0" smtClean="0"/>
              <a:t>4. Что нужно сделать, чтобы такое не повторялось?</a:t>
            </a:r>
            <a:br>
              <a:rPr lang="ru-RU" sz="1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5036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Океан 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8758_TF02895256.potx" id="{0D5CB4BB-E234-43FC-8270-85436C57C46F}" vid="{643B7369-305E-44FF-9288-DDF9D042A565}"/>
    </a:ext>
  </a:extLst>
</a:theme>
</file>

<file path=ppt/theme/theme2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оформлении морских волн (широкоэкранный формат)</Template>
  <TotalTime>7967</TotalTime>
  <Words>23</Words>
  <Application>Microsoft Office PowerPoint</Application>
  <PresentationFormat>Произвольный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 16 x 9</vt:lpstr>
      <vt:lpstr>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решения детей и подростков или откуда берутся безответственные взрослые</dc:title>
  <dc:creator>Екатерина</dc:creator>
  <cp:lastModifiedBy>SPUTNIK26</cp:lastModifiedBy>
  <cp:revision>106</cp:revision>
  <dcterms:created xsi:type="dcterms:W3CDTF">2021-09-12T16:39:13Z</dcterms:created>
  <dcterms:modified xsi:type="dcterms:W3CDTF">2023-04-12T13:44:59Z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